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7DCBF89D-69E8-41CB-8915-B062904E71DB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Deciding which tree and grass pollen AIT to start for which patient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60000" y="152280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Algorithms in allergen immunotherapy in allergic </a:t>
            </a:r>
            <a:r>
              <a:rPr lang="en-US" sz="1400" b="1" strike="noStrike" spc="-1" dirty="0" err="1">
                <a:solidFill>
                  <a:schemeClr val="tx2"/>
                </a:solidFill>
                <a:latin typeface="Arial"/>
              </a:rPr>
              <a:t>rhinoconjunctivitis</a:t>
            </a:r>
            <a:endParaRPr lang="en-US" sz="1400" b="1" strike="noStrike" spc="-1" dirty="0">
              <a:solidFill>
                <a:schemeClr val="tx2"/>
              </a:solidFill>
              <a:latin typeface="Arial"/>
            </a:endParaRPr>
          </a:p>
          <a:p>
            <a:pPr algn="ctr"/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Oliver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Pfaar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Elizabeth Angier, Antonella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Muraro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Susanne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Halken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Graham Roberts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277380" y="5939506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 dirty="0">
                <a:solidFill>
                  <a:srgbClr val="0054A6"/>
                </a:solidFill>
                <a:latin typeface="Arial"/>
              </a:rPr>
              <a:t>Allergy, Volume: 75, Issue: 9, Pages: 2411-2414, First published: 12 March 2020, DOI: (10.1111/all.14270) </a:t>
            </a:r>
            <a:endParaRPr lang="en-US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422360" y="872280"/>
            <a:ext cx="6350040" cy="3589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2022-11-03T14:53:15Z</dcterms:modified>
  <dc:language>en-US</dc:language>
</cp:coreProperties>
</file>