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B907738-F938-40A4-B247-5ECC914134C0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9916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Medical algorithm for the diagnosis of hypereosinophilic syndrome (HES). aAt least one of the following conditions must be present: (a) fibrosis (lung, heart, digestive tract, skin, and others), (b) thrombosis, (c) cutaneous or mucosal erythema, (angio) edema, ulceration, pruritus, or eczema, and/or (d) peripheral or central neuropathy with chronic or recurrent neurologic deficit. bGenetic abnormality known to cause clonal eosinophilia (eg, rearrangement of PDGFRA, PDGFRB, FGFR1, or PCM‐JAK2) and/or ≥4 of the following features: dysplastic eosinophils, elevated serum vitamin B12 and/or tryptase levels, anemia and/or thrombocytopenia, splenomegaly, bone marrrow cellularity &gt;80%, myelofibrosis, atypical mastcells; and/or strong clinical suspicion of a myeloproliferative disorder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1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</a:t>
            </a:r>
            <a:r>
              <a:rPr lang="en-US" sz="1100" b="1" strike="noStrike" spc="-1" dirty="0" err="1">
                <a:solidFill>
                  <a:schemeClr val="tx2"/>
                </a:solidFill>
                <a:latin typeface="Arial"/>
              </a:rPr>
              <a:t>hypereosinophilic</a:t>
            </a:r>
            <a:r>
              <a:rPr lang="en-US" sz="1100" b="1" strike="noStrike" spc="-1" dirty="0">
                <a:solidFill>
                  <a:schemeClr val="tx2"/>
                </a:solidFill>
                <a:latin typeface="Arial"/>
              </a:rPr>
              <a:t> syndrome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Barbara Schuster, Alexander Zink, Kilian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Eyerich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11, Pages: 3003-3006, First published: 16 May 2020, DOI: (10.1111/all.14368)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3135960" y="762120"/>
            <a:ext cx="292320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2022-11-21T14:01:33Z</dcterms:modified>
  <dc:language>en-US</dc:language>
</cp:coreProperties>
</file>