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772400" cy="100584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303D22"/>
                </a:solidFill>
                <a:latin typeface="Arial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303D22"/>
                </a:solidFill>
                <a:latin typeface="Arial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303D22"/>
                </a:solidFill>
                <a:latin typeface="Arial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88A5493-39B5-48C4-8126-BE535D5791B7}" type="slidenum">
              <a:rPr lang="en-US" sz="1400" b="0" strike="noStrike" spc="-1">
                <a:solidFill>
                  <a:srgbClr val="303D22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303D2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4225" cy="3446463"/>
          </a:xfrm>
          <a:prstGeom prst="rect">
            <a:avLst/>
          </a:prstGeom>
        </p:spPr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6233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Therapeutic algorithm for antibody deficiency. ATB, Antibiotics; IgRT, Immunoglobulin replacement therapy; AI, Autoimmune; GLILD, Granulomatous‐lymphocytic interstitial lung disease; IBD, Inflammatory bowel disease; LN, Lymph node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0054A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0" y="0"/>
            <a:ext cx="144000" cy="1198440"/>
          </a:xfrm>
          <a:prstGeom prst="rect">
            <a:avLst/>
          </a:prstGeom>
          <a:solidFill>
            <a:srgbClr val="FFCE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/>
          <p:cNvSpPr txBox="1"/>
          <p:nvPr/>
        </p:nvSpPr>
        <p:spPr>
          <a:xfrm>
            <a:off x="360000" y="59400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trike="noStrike" spc="-1" dirty="0">
                <a:solidFill>
                  <a:srgbClr val="0054A6"/>
                </a:solidFill>
                <a:latin typeface="Arial"/>
              </a:rPr>
              <a:t>Allergy, Volume: 76, Issue: 11, Pages</a:t>
            </a:r>
            <a:r>
              <a:rPr lang="en-US" sz="800" b="1" strike="noStrike" spc="-1">
                <a:solidFill>
                  <a:srgbClr val="0054A6"/>
                </a:solidFill>
                <a:latin typeface="Arial"/>
              </a:rPr>
              <a:t>: 3556-3559, </a:t>
            </a:r>
            <a:r>
              <a:rPr lang="en-US" sz="800" b="1" strike="noStrike" spc="-1" dirty="0">
                <a:solidFill>
                  <a:srgbClr val="0054A6"/>
                </a:solidFill>
                <a:latin typeface="Arial"/>
              </a:rPr>
              <a:t>First published: 26 May 2021, DOI: (10.1111/all.14976) </a:t>
            </a:r>
            <a:endParaRPr lang="en-US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Main graph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060" y="1027716"/>
            <a:ext cx="5383000" cy="3809880"/>
          </a:xfrm>
          <a:prstGeom prst="rect">
            <a:avLst/>
          </a:prstGeom>
          <a:ln>
            <a:noFill/>
          </a:ln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E21AC139-86F8-1559-9EEB-908532342429}"/>
              </a:ext>
            </a:extLst>
          </p:cNvPr>
          <p:cNvSpPr txBox="1"/>
          <p:nvPr/>
        </p:nvSpPr>
        <p:spPr>
          <a:xfrm>
            <a:off x="1811520" y="240300"/>
            <a:ext cx="557208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sz="1400" b="1" strike="noStrike" spc="-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Medical algorithms: Approach to adult asthma exacerbations </a:t>
            </a:r>
            <a:r>
              <a:rPr lang="fr-FR" sz="1100" b="0" strike="noStrike" spc="-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Parameswaran</a:t>
            </a:r>
            <a:r>
              <a:rPr lang="fr-FR" sz="1100" b="0" strike="noStrike" spc="-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Nair, Paul M. </a:t>
            </a:r>
            <a:r>
              <a:rPr lang="fr-FR" sz="1100" b="0" strike="noStrike" spc="-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O’Byrne</a:t>
            </a:r>
            <a:endParaRPr lang="en-US" sz="1100" b="0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Rüya Kılıç</cp:lastModifiedBy>
  <cp:revision>5</cp:revision>
  <dcterms:modified xsi:type="dcterms:W3CDTF">2022-11-21T14:26:59Z</dcterms:modified>
  <dc:language>en-US</dc:language>
</cp:coreProperties>
</file>