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08F21E5-26A1-4944-847A-82469C321A2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8783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EPOS: European position paper on rhinosinusitis and nasal polyps; CRS: chronic rhinosinusitis; (low)eCRS: (low)eosinophilic CRS; sNP: without nasal polyps; wNP: with nasal polyps; NSAID: nonsteroidal anti‐inflammatory drugs. *Treatable traits: smoking, allergy, occupation and mucociliary clearance deficits. ^Biologicals can be considered but additional criteria for this exist in most countries. #NSAID desensitization should only be considered after a positive provocation in patients, without contraindications for long‐term use of high doses of aspirin [Colour figure can be viewed at wileyonlinelibrary.com]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422360" y="152280"/>
            <a:ext cx="635004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algorithms: Management of chronic rhinosinusitis</a:t>
            </a:r>
          </a:p>
          <a:p>
            <a:pPr algn="ctr"/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Wytske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 J.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Fokkens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Sietze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Reitsma</a:t>
            </a:r>
            <a:endParaRPr lang="en-US" sz="14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74, Issue: 7, Pages: 1415-1416, First published: 27 March 2019, DOI: (10.1111/all.13797)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898333"/>
            <a:ext cx="6350040" cy="3574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3</cp:revision>
  <dcterms:modified xsi:type="dcterms:W3CDTF">2022-11-02T13:21:17Z</dcterms:modified>
  <dc:language>en-US</dc:language>
</cp:coreProperties>
</file>