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8B490D9C-9851-4343-9841-1CA1BB0E9050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8783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Treatment algorithm based on EAACI guidelines on venom immunotherapy. *Consider special conditions: Cardiovascular and organ‐specific autoimmune diseases must be stable; ACE inhibitor and/or beta‐blocker therapy may be continued if required but patients must be informed about potential risks; VIT contraindications: malignant disease; multisystem autoimmune disease; children &lt; 5 y; pregnancy. #VIT can also be performed in patients with remission of a malignant disease and children &lt; 5 y, when child is likely to be cooperative. In children, treatment over 3‐5 y may be sufficient.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422360" y="538779"/>
            <a:ext cx="635004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200" b="1" strike="noStrike" spc="-1" dirty="0">
                <a:solidFill>
                  <a:schemeClr val="tx2"/>
                </a:solidFill>
                <a:latin typeface="Arial"/>
              </a:rPr>
              <a:t>Medical Algorithms: Diagnosis and treatment of Hymenoptera venom allergy</a:t>
            </a:r>
          </a:p>
          <a:p>
            <a:pPr algn="ctr"/>
            <a:r>
              <a:rPr lang="en-US" sz="1100" strike="noStrike" spc="-1" dirty="0">
                <a:solidFill>
                  <a:schemeClr val="tx2"/>
                </a:solidFill>
                <a:latin typeface="Arial"/>
              </a:rPr>
              <a:t>Gunter J. Sturm, Lisa </a:t>
            </a:r>
            <a:r>
              <a:rPr lang="en-US" sz="1100" strike="noStrike" spc="-1" dirty="0" err="1">
                <a:solidFill>
                  <a:schemeClr val="tx2"/>
                </a:solidFill>
                <a:latin typeface="Arial"/>
              </a:rPr>
              <a:t>Arzt-Gradwohl</a:t>
            </a:r>
            <a:r>
              <a:rPr lang="en-US" sz="1100" strike="noStrike" spc="-1" dirty="0">
                <a:solidFill>
                  <a:schemeClr val="tx2"/>
                </a:solidFill>
                <a:latin typeface="Arial"/>
              </a:rPr>
              <a:t>, Eva- M. </a:t>
            </a:r>
            <a:r>
              <a:rPr lang="en-US" sz="1100" strike="noStrike" spc="-1" dirty="0" err="1">
                <a:solidFill>
                  <a:schemeClr val="tx2"/>
                </a:solidFill>
                <a:latin typeface="Arial"/>
              </a:rPr>
              <a:t>Varga</a:t>
            </a:r>
            <a:endParaRPr lang="en-US" sz="1100" strike="noStrike" spc="-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74, Issue: 10, Pages: 2016-2018, First published: 11 April 2019, DOI: (10.1111/all.13817)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422360" y="1331640"/>
            <a:ext cx="6350040" cy="2670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1</cp:revision>
  <dcterms:modified xsi:type="dcterms:W3CDTF">2022-10-28T13:55:19Z</dcterms:modified>
  <dc:language>en-US</dc:language>
</cp:coreProperties>
</file>