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772400" cy="100584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303D22"/>
                </a:solidFill>
                <a:latin typeface="Arial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42BCC24-D1EA-473A-A2E7-BBC67AB90DF4}" type="slidenum">
              <a:rPr lang="en-US" sz="1400" b="0" strike="noStrike" spc="-1">
                <a:solidFill>
                  <a:srgbClr val="303D22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303D2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4225" cy="3446463"/>
          </a:xfrm>
          <a:prstGeom prst="rect">
            <a:avLst/>
          </a:prstGeom>
        </p:spPr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4816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Algorithm for betalactam allergy diagnosis</a:t>
            </a:r>
          </a:p>
          <a:p>
            <a:r>
              <a:rPr lang="en-US" sz="2000" b="0" strike="noStrike" spc="-1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2"/>
          <p:cNvSpPr/>
          <p:nvPr/>
        </p:nvSpPr>
        <p:spPr>
          <a:xfrm>
            <a:off x="0" y="0"/>
            <a:ext cx="144000" cy="1198440"/>
          </a:xfrm>
          <a:prstGeom prst="rect">
            <a:avLst/>
          </a:prstGeom>
          <a:solidFill>
            <a:srgbClr val="FFCE3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 algn="ctr"/>
            <a:r>
              <a:rPr lang="en-US" sz="1200" b="1" strike="noStrike" spc="-1" dirty="0">
                <a:solidFill>
                  <a:schemeClr val="tx2"/>
                </a:solidFill>
                <a:latin typeface="Arial"/>
              </a:rPr>
              <a:t>Algorithm for </a:t>
            </a:r>
            <a:r>
              <a:rPr lang="en-US" sz="1200" b="1" strike="noStrike" spc="-1" dirty="0" err="1">
                <a:solidFill>
                  <a:schemeClr val="tx2"/>
                </a:solidFill>
                <a:latin typeface="Arial"/>
              </a:rPr>
              <a:t>betalactam</a:t>
            </a:r>
            <a:r>
              <a:rPr lang="en-US" sz="1200" b="1" strike="noStrike" spc="-1" dirty="0">
                <a:solidFill>
                  <a:schemeClr val="tx2"/>
                </a:solidFill>
                <a:latin typeface="Arial"/>
              </a:rPr>
              <a:t> allergy diagnosis</a:t>
            </a:r>
          </a:p>
          <a:p>
            <a:pPr algn="ctr"/>
            <a:r>
              <a:rPr lang="en-US" sz="1100" b="0" strike="noStrike" spc="-1" dirty="0">
                <a:solidFill>
                  <a:schemeClr val="tx2"/>
                </a:solidFill>
                <a:latin typeface="Arial"/>
              </a:rPr>
              <a:t>Inmaculada Doña, Antonino Romano, María José Torres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Allergy, Volume: 74, Issue: 9, Pages: 1817-1819, First published: 29 April 2019, DOI: (10.1111/all.13844)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Main graphic"/>
          <p:cNvPicPr/>
          <p:nvPr/>
        </p:nvPicPr>
        <p:blipFill>
          <a:blip r:embed="rId3"/>
          <a:stretch/>
        </p:blipFill>
        <p:spPr>
          <a:xfrm>
            <a:off x="3061800" y="780974"/>
            <a:ext cx="3071160" cy="380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Rüya Kılıç</cp:lastModifiedBy>
  <cp:revision>2</cp:revision>
  <dcterms:modified xsi:type="dcterms:W3CDTF">2022-10-27T14:03:22Z</dcterms:modified>
  <dc:language>en-US</dc:language>
</cp:coreProperties>
</file>