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772400" cy="100584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49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&lt;header&gt;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&lt;date/time&gt;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&lt;footer&gt;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0C6FF13B-7CF8-4457-9030-4A2D66D3F2BF}" type="slidenum">
              <a:rPr lang="en-US" sz="1400" b="0" strike="noStrike" spc="-1">
                <a:solidFill>
                  <a:srgbClr val="303D22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303D22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4225" cy="3446463"/>
          </a:xfrm>
          <a:prstGeom prst="rect">
            <a:avLst/>
          </a:prstGeom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185120" y="4787640"/>
            <a:ext cx="5407560" cy="56667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Priorities for treatment of severe asthma in childhood with biologicals. Priorities from 1 (highest/ mandatory) to 4 (lowest) to justify treatment with biologicals</a:t>
            </a:r>
          </a:p>
          <a:p>
            <a:r>
              <a:rPr lang="en-US" sz="2000" b="0" strike="noStrike" spc="-1">
                <a:latin typeface="Arial"/>
              </a:rPr>
              <a:t>IF THIS IMAGE HAS BEEN PROVIDED BY OR IS OWNED BY A THIRD PARTY, AS INDICATED IN THE CAPTION LINE, THEN FURTHER PERMISSION MAY BE NEEDED BEFORE ANY FURTHER USE. PLEASE CONTACT WILEY'S PERMISSIONS DEPARTMENT ON PERMISSIONS@WILEY.COM OR USE THE RIGHTSLINK SERVICE BY CLICKING ON THE 'REQUEST PERMISSIONS' LINK ACCOMPANYING THIS ARTICLE. WILEY OR AUTHOR OWNED IMAGES MAY BE USED FOR NON-COMMERCIAL PURPOSES, SUBJECT TO PROPER CITATION OF THE ARTICLE, AUTHOR, AND PUBLISHER.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/>
          <p:cNvSpPr/>
          <p:nvPr/>
        </p:nvSpPr>
        <p:spPr>
          <a:xfrm>
            <a:off x="0" y="0"/>
            <a:ext cx="144000" cy="6858000"/>
          </a:xfrm>
          <a:prstGeom prst="rect">
            <a:avLst/>
          </a:prstGeom>
          <a:solidFill>
            <a:srgbClr val="0054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2"/>
          <p:cNvSpPr/>
          <p:nvPr/>
        </p:nvSpPr>
        <p:spPr>
          <a:xfrm>
            <a:off x="0" y="0"/>
            <a:ext cx="144000" cy="1198440"/>
          </a:xfrm>
          <a:prstGeom prst="rect">
            <a:avLst/>
          </a:prstGeom>
          <a:solidFill>
            <a:srgbClr val="FFCE3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997380" y="699035"/>
            <a:ext cx="720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algn="ctr"/>
            <a:r>
              <a:rPr lang="en-US" sz="1200" b="1" strike="noStrike" spc="-1" dirty="0">
                <a:solidFill>
                  <a:schemeClr val="tx2"/>
                </a:solidFill>
                <a:latin typeface="Arial"/>
              </a:rPr>
              <a:t>Severe asthma in children and adolescents</a:t>
            </a:r>
          </a:p>
          <a:p>
            <a:pPr algn="ctr"/>
            <a:r>
              <a:rPr lang="nn-NO" sz="1100" b="0" strike="noStrike" spc="-1" dirty="0">
                <a:solidFill>
                  <a:schemeClr val="tx2"/>
                </a:solidFill>
                <a:latin typeface="Arial"/>
              </a:rPr>
              <a:t>Eckard Hamelmann, Stanley J. Szefler, Susanne Lau</a:t>
            </a:r>
            <a:endParaRPr lang="en-US" sz="1100" b="0" strike="noStrike" spc="-1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46" name="TextShape 2"/>
          <p:cNvSpPr txBox="1"/>
          <p:nvPr/>
        </p:nvSpPr>
        <p:spPr>
          <a:xfrm>
            <a:off x="360000" y="5940000"/>
            <a:ext cx="864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800" b="1" strike="noStrike" spc="-1">
                <a:solidFill>
                  <a:srgbClr val="0054A6"/>
                </a:solidFill>
                <a:latin typeface="Arial"/>
              </a:rPr>
              <a:t>Allergy, Volume: 74, Issue: 11, Pages: 2280-2282, First published: 10 May 2019, DOI: (10.1111/all.13862) </a:t>
            </a:r>
            <a:endParaRPr lang="en-US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7" name="Main graphic"/>
          <p:cNvPicPr/>
          <p:nvPr/>
        </p:nvPicPr>
        <p:blipFill>
          <a:blip r:embed="rId3"/>
          <a:stretch/>
        </p:blipFill>
        <p:spPr>
          <a:xfrm>
            <a:off x="1422360" y="1823537"/>
            <a:ext cx="6350040" cy="1721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161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lastModifiedBy>Rüya Kılıç</cp:lastModifiedBy>
  <cp:revision>2</cp:revision>
  <dcterms:modified xsi:type="dcterms:W3CDTF">2022-10-27T14:00:08Z</dcterms:modified>
  <dc:language>en-US</dc:language>
</cp:coreProperties>
</file>