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5BC8D862-D99F-48F8-9D63-D7304173AE3B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90666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Algorithm for diagnosing and managing patients with suspected hypersensitivity reactions to NSAIDs. ¶NERD can be diagnosed with high probability if &gt;1 reaction occurred, reactions to ≥2 different NSAIDs have been reported, the latest reaction occurred within the last 5 y, and the underlying chronic respiratory disorders exist. *When the history of respiratory symptoms is not convincing of NERD, intranasal or inhaled challenge is recommended. **ST with metamizole: 40‐400 mg/mL for skin prick test, 0.4‐4 mg/mL for intradermal test (use diluted 10‐fold or lower if severe reactions due to the risk for developing systemic reactions). ᶲContraindicated if severe reactions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954816" y="171133"/>
            <a:ext cx="7450367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nonsteroidal </a:t>
            </a:r>
            <a:r>
              <a:rPr lang="en-US" sz="1200" b="1" strike="noStrike" spc="-1" dirty="0" err="1">
                <a:solidFill>
                  <a:schemeClr val="tx2"/>
                </a:solidFill>
                <a:latin typeface="Arial"/>
              </a:rPr>
              <a:t>antiinflammatory</a:t>
            </a:r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 drugs hypersensitivity</a:t>
            </a:r>
          </a:p>
          <a:p>
            <a:pPr algn="ctr"/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Inmaculada Doña, Natalia Pérez-Sánchez,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Gádor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Bogas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, Esther Moreno, María Salas, María José Torres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4, Pages: 1003-1005, First published: 19 November 2019, DOI: (10.1111/all.14119)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822680" y="762120"/>
            <a:ext cx="554940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2022-10-27T13:53:18Z</dcterms:modified>
  <dc:language>en-US</dc:language>
</cp:coreProperties>
</file>