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288054C-49A3-4057-9BE0-B62E068B2DB6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Management algorithm for the preschool child presenting with wheezing/asthma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080000" y="171133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preschool asthma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Andrew Bush,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Sejal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Saglani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10, Pages: 2711-2712, First published: 03 January 2020, DOI: (10.1111/all.14172)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993680" y="780973"/>
            <a:ext cx="520704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2022-10-27T13:44:29Z</dcterms:modified>
  <dc:language>en-US</dc:language>
</cp:coreProperties>
</file>