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6F43327B-28B1-4205-A774-EF1E5197DA4E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51001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Algorithm for diagnosis of chronic spontaneous urticaria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422360" y="171134"/>
            <a:ext cx="635004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200" b="1" strike="noStrike" spc="-1" dirty="0">
                <a:solidFill>
                  <a:schemeClr val="tx2"/>
                </a:solidFill>
                <a:latin typeface="Arial"/>
              </a:rPr>
              <a:t>Diagnosis and treatment of chronic spontaneous urticaria</a:t>
            </a:r>
          </a:p>
          <a:p>
            <a:pPr algn="ctr"/>
            <a:r>
              <a:rPr lang="en-US" sz="1100" strike="noStrike" spc="-1" dirty="0">
                <a:solidFill>
                  <a:schemeClr val="tx2"/>
                </a:solidFill>
                <a:latin typeface="Arial"/>
              </a:rPr>
              <a:t>Allen P. Kaplan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75, Issue: 7, Pages: 1830-1832, First published: 19 February 2020, DOI: (10.1111/all.14192)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1422360" y="786734"/>
            <a:ext cx="6350040" cy="3798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2</cp:revision>
  <dcterms:modified xsi:type="dcterms:W3CDTF">2022-10-27T13:39:51Z</dcterms:modified>
  <dc:language>en-US</dc:language>
</cp:coreProperties>
</file>