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3"/>
  </p:notesMasterIdLst>
  <p:sldIdLst>
    <p:sldId id="256" r:id="rId2"/>
  </p:sldIdLst>
  <p:sldSz cx="9144000" cy="6858000" type="screen4x3"/>
  <p:notesSz cx="7559675" cy="10691813"/>
  <p:defaultTextStyle>
    <a:defPPr>
      <a:defRPr lang="en-CH"/>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53" d="100"/>
          <a:sy n="53" d="100"/>
        </p:scale>
        <p:origin x="58" y="33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8" name="PlaceHolder 1"/>
          <p:cNvSpPr>
            <a:spLocks noGrp="1" noRot="1" noChangeAspect="1"/>
          </p:cNvSpPr>
          <p:nvPr>
            <p:ph type="sldImg"/>
          </p:nvPr>
        </p:nvSpPr>
        <p:spPr>
          <a:xfrm>
            <a:off x="216000" y="812520"/>
            <a:ext cx="7127280" cy="4008960"/>
          </a:xfrm>
          <a:prstGeom prst="rect">
            <a:avLst/>
          </a:prstGeom>
        </p:spPr>
        <p:txBody>
          <a:bodyPr lIns="0" tIns="0" rIns="0" bIns="0" anchor="ctr"/>
          <a:lstStyle/>
          <a:p>
            <a:pPr algn="ctr"/>
            <a:r>
              <a:rPr lang="en-US" sz="4400" b="0" strike="noStrike" spc="-1">
                <a:latin typeface="Arial"/>
              </a:rPr>
              <a:t>Click to move the slide</a:t>
            </a:r>
          </a:p>
        </p:txBody>
      </p:sp>
      <p:sp>
        <p:nvSpPr>
          <p:cNvPr id="39" name="PlaceHolder 2"/>
          <p:cNvSpPr>
            <a:spLocks noGrp="1"/>
          </p:cNvSpPr>
          <p:nvPr>
            <p:ph type="body"/>
          </p:nvPr>
        </p:nvSpPr>
        <p:spPr>
          <a:xfrm>
            <a:off x="756000" y="5078520"/>
            <a:ext cx="6047640" cy="4811040"/>
          </a:xfrm>
          <a:prstGeom prst="rect">
            <a:avLst/>
          </a:prstGeom>
        </p:spPr>
        <p:txBody>
          <a:bodyPr lIns="0" tIns="0" rIns="0" bIns="0"/>
          <a:lstStyle/>
          <a:p>
            <a:r>
              <a:rPr lang="en-US" sz="2000" b="0" strike="noStrike" spc="-1">
                <a:latin typeface="Arial"/>
              </a:rPr>
              <a:t>Click to edit the notes format</a:t>
            </a:r>
          </a:p>
        </p:txBody>
      </p:sp>
      <p:sp>
        <p:nvSpPr>
          <p:cNvPr id="40" name="PlaceHolder 3"/>
          <p:cNvSpPr>
            <a:spLocks noGrp="1"/>
          </p:cNvSpPr>
          <p:nvPr>
            <p:ph type="hdr"/>
          </p:nvPr>
        </p:nvSpPr>
        <p:spPr>
          <a:xfrm>
            <a:off x="0" y="0"/>
            <a:ext cx="3280680" cy="534240"/>
          </a:xfrm>
          <a:prstGeom prst="rect">
            <a:avLst/>
          </a:prstGeom>
        </p:spPr>
        <p:txBody>
          <a:bodyPr lIns="0" tIns="0" rIns="0" bIns="0"/>
          <a:lstStyle/>
          <a:p>
            <a:r>
              <a:rPr lang="en-US" sz="1400" b="0" strike="noStrike" spc="-1">
                <a:solidFill>
                  <a:srgbClr val="303D22"/>
                </a:solidFill>
                <a:latin typeface="Arial"/>
              </a:rPr>
              <a:t>&lt;header&gt;</a:t>
            </a:r>
          </a:p>
        </p:txBody>
      </p:sp>
      <p:sp>
        <p:nvSpPr>
          <p:cNvPr id="41" name="PlaceHolder 4"/>
          <p:cNvSpPr>
            <a:spLocks noGrp="1"/>
          </p:cNvSpPr>
          <p:nvPr>
            <p:ph type="dt"/>
          </p:nvPr>
        </p:nvSpPr>
        <p:spPr>
          <a:xfrm>
            <a:off x="4278960" y="0"/>
            <a:ext cx="3280680" cy="534240"/>
          </a:xfrm>
          <a:prstGeom prst="rect">
            <a:avLst/>
          </a:prstGeom>
        </p:spPr>
        <p:txBody>
          <a:bodyPr lIns="0" tIns="0" rIns="0" bIns="0"/>
          <a:lstStyle/>
          <a:p>
            <a:pPr algn="r"/>
            <a:r>
              <a:rPr lang="en-US" sz="1400" b="0" strike="noStrike" spc="-1">
                <a:solidFill>
                  <a:srgbClr val="303D22"/>
                </a:solidFill>
                <a:latin typeface="Arial"/>
              </a:rPr>
              <a:t>&lt;date/time&gt;</a:t>
            </a:r>
          </a:p>
        </p:txBody>
      </p:sp>
      <p:sp>
        <p:nvSpPr>
          <p:cNvPr id="42" name="PlaceHolder 5"/>
          <p:cNvSpPr>
            <a:spLocks noGrp="1"/>
          </p:cNvSpPr>
          <p:nvPr>
            <p:ph type="ftr"/>
          </p:nvPr>
        </p:nvSpPr>
        <p:spPr>
          <a:xfrm>
            <a:off x="0" y="10157400"/>
            <a:ext cx="3280680" cy="534240"/>
          </a:xfrm>
          <a:prstGeom prst="rect">
            <a:avLst/>
          </a:prstGeom>
        </p:spPr>
        <p:txBody>
          <a:bodyPr lIns="0" tIns="0" rIns="0" bIns="0" anchor="b"/>
          <a:lstStyle/>
          <a:p>
            <a:r>
              <a:rPr lang="en-US" sz="1400" b="0" strike="noStrike" spc="-1">
                <a:solidFill>
                  <a:srgbClr val="303D22"/>
                </a:solidFill>
                <a:latin typeface="Arial"/>
              </a:rPr>
              <a:t>&lt;footer&gt;</a:t>
            </a:r>
          </a:p>
        </p:txBody>
      </p:sp>
      <p:sp>
        <p:nvSpPr>
          <p:cNvPr id="43" name="PlaceHolder 6"/>
          <p:cNvSpPr>
            <a:spLocks noGrp="1"/>
          </p:cNvSpPr>
          <p:nvPr>
            <p:ph type="sldNum"/>
          </p:nvPr>
        </p:nvSpPr>
        <p:spPr>
          <a:xfrm>
            <a:off x="4278960" y="10157400"/>
            <a:ext cx="3280680" cy="534240"/>
          </a:xfrm>
          <a:prstGeom prst="rect">
            <a:avLst/>
          </a:prstGeom>
        </p:spPr>
        <p:txBody>
          <a:bodyPr lIns="0" tIns="0" rIns="0" bIns="0" anchor="b"/>
          <a:lstStyle/>
          <a:p>
            <a:pPr algn="r"/>
            <a:fld id="{F4038FAA-32F0-46B3-86C1-35F41BEE5780}" type="slidenum">
              <a:rPr lang="en-US" sz="1400" b="0" strike="noStrike" spc="-1">
                <a:solidFill>
                  <a:srgbClr val="303D22"/>
                </a:solidFill>
                <a:latin typeface="Arial"/>
              </a:rPr>
              <a:t>‹#›</a:t>
            </a:fld>
            <a:endParaRPr lang="en-US" sz="1400" b="0" strike="noStrike" spc="-1">
              <a:solidFill>
                <a:srgbClr val="303D22"/>
              </a:solidFill>
              <a:latin typeface="Arial"/>
            </a:endParaRP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 name="PlaceHolder 1"/>
          <p:cNvSpPr>
            <a:spLocks noGrp="1" noRot="1" noChangeAspect="1"/>
          </p:cNvSpPr>
          <p:nvPr>
            <p:ph type="sldImg"/>
          </p:nvPr>
        </p:nvSpPr>
        <p:spPr>
          <a:xfrm>
            <a:off x="1589088" y="1006475"/>
            <a:ext cx="4594225" cy="3446463"/>
          </a:xfrm>
          <a:prstGeom prst="rect">
            <a:avLst/>
          </a:prstGeom>
        </p:spPr>
      </p:sp>
      <p:sp>
        <p:nvSpPr>
          <p:cNvPr id="49" name="PlaceHolder 2"/>
          <p:cNvSpPr>
            <a:spLocks noGrp="1"/>
          </p:cNvSpPr>
          <p:nvPr>
            <p:ph type="body"/>
          </p:nvPr>
        </p:nvSpPr>
        <p:spPr>
          <a:xfrm>
            <a:off x="1185120" y="4787640"/>
            <a:ext cx="5407560" cy="14166360"/>
          </a:xfrm>
          <a:prstGeom prst="rect">
            <a:avLst/>
          </a:prstGeom>
        </p:spPr>
        <p:txBody>
          <a:bodyPr lIns="0" tIns="0" rIns="0" bIns="0"/>
          <a:lstStyle/>
          <a:p>
            <a:r>
              <a:rPr lang="en-US" sz="2000" b="0" strike="noStrike" spc="-1">
                <a:latin typeface="Arial"/>
              </a:rPr>
              <a:t>Schematic of management of a patient with hypersensitivity reaction to monoclonal antibodies. A, The severity of reaction along with skin testing results is used to guide if patient is a candidate for desensitization. B, All patients are premedicated with cetirizine and famotidine. If there is nausea, administer ondansetron. If fevers/rigors, utilize acetaminophen and meperidine. If the patient experiences flushing, give aspirin. If anxiety, use lorazepam. If bronchospasm, administer beta‐agonist inhaled therapy and anti‐leukotriene therapy. If the initial reaction was severe (with hypotension, etc), then the patient can be premedicated with steroids, but this is not a baseline required premedication as it generally does not reduce morbidity. Beta blockers are completely withheld 24 hours prior to desensitization so as to not mask the symptoms of anaphylaxis and to allow the beta‐agonist activity of epinephrine if it becomes necessary to administer. C. Breakthrough reactions during desensitization are managed by the use of the same premedications listed previously, but with the point of treating the acute symptoms that are being experienced by the patient at the time. If there is a change in vital signs, such as desaturation or hypotension, we immediately increase the rate of intravenous fluids to &gt;500 cc/hr and we treat for anaphylaxis with intramuscular epinephrine and then possibly supplement later with steroid therapy</a:t>
            </a:r>
          </a:p>
          <a:p>
            <a:r>
              <a:rPr lang="en-US" sz="2000" b="0" strike="noStrike" spc="-1">
                <a:latin typeface="Arial"/>
              </a:rPr>
              <a:t>IF THIS IMAGE HAS BEEN PROVIDED BY OR IS OWNED BY A THIRD PARTY, AS INDICATED IN THE CAPTION LINE, THEN FURTHER PERMISSION MAY BE NEEDED BEFORE ANY FURTHER USE. PLEASE CONTACT WILEY'S PERMISSIONS DEPARTMENT ON PERMISSIONS@WILEY.COM OR USE THE RIGHTSLINK SERVICE BY CLICKING ON THE 'REQUEST PERMISSIONS' LINK ACCOMPANYING THIS ARTICLE. WILEY OR AUTHOR OWNED IMAGES MAY BE USED FOR NON-COMMERCIAL PURPOSES, SUBJECT TO PROPER CITATION OF THE ARTICLE, AUTHOR, AND PUBLISHER. </a:t>
            </a: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23" name="PlaceHolder 1"/>
          <p:cNvSpPr>
            <a:spLocks noGrp="1"/>
          </p:cNvSpPr>
          <p:nvPr>
            <p:ph type="title"/>
          </p:nvPr>
        </p:nvSpPr>
        <p:spPr>
          <a:xfrm>
            <a:off x="457200" y="273600"/>
            <a:ext cx="8229240" cy="1144800"/>
          </a:xfrm>
          <a:prstGeom prst="rect">
            <a:avLst/>
          </a:prstGeom>
        </p:spPr>
        <p:txBody>
          <a:bodyPr lIns="0" tIns="0" rIns="0" bIns="0" anchor="ctr"/>
          <a:lstStyle/>
          <a:p>
            <a:pPr algn="ctr"/>
            <a:endParaRPr lang="en-US" sz="4400" b="0" strike="noStrike" spc="-1">
              <a:latin typeface="Arial"/>
            </a:endParaRPr>
          </a:p>
        </p:txBody>
      </p:sp>
      <p:sp>
        <p:nvSpPr>
          <p:cNvPr id="24" name="PlaceHolder 2"/>
          <p:cNvSpPr>
            <a:spLocks noGrp="1"/>
          </p:cNvSpPr>
          <p:nvPr>
            <p:ph type="body"/>
          </p:nvPr>
        </p:nvSpPr>
        <p:spPr>
          <a:xfrm>
            <a:off x="457200" y="1604520"/>
            <a:ext cx="8229240" cy="1896840"/>
          </a:xfrm>
          <a:prstGeom prst="rect">
            <a:avLst/>
          </a:prstGeom>
        </p:spPr>
        <p:txBody>
          <a:bodyPr lIns="0" tIns="0" rIns="0" bIns="0">
            <a:normAutofit/>
          </a:bodyPr>
          <a:lstStyle/>
          <a:p>
            <a:endParaRPr lang="en-US" sz="3200" b="0" strike="noStrike" spc="-1">
              <a:latin typeface="Arial"/>
            </a:endParaRPr>
          </a:p>
        </p:txBody>
      </p:sp>
      <p:sp>
        <p:nvSpPr>
          <p:cNvPr id="25" name="PlaceHolder 3"/>
          <p:cNvSpPr>
            <a:spLocks noGrp="1"/>
          </p:cNvSpPr>
          <p:nvPr>
            <p:ph type="body"/>
          </p:nvPr>
        </p:nvSpPr>
        <p:spPr>
          <a:xfrm>
            <a:off x="457200" y="3682080"/>
            <a:ext cx="8229240" cy="1896840"/>
          </a:xfrm>
          <a:prstGeom prst="rect">
            <a:avLst/>
          </a:prstGeom>
        </p:spPr>
        <p:txBody>
          <a:bodyPr lIns="0" tIns="0" rIns="0" bIns="0">
            <a:normAutofit/>
          </a:bodyPr>
          <a:lstStyle/>
          <a:p>
            <a:endParaRPr lang="en-US" sz="3200" b="0" strike="noStrike" spc="-1">
              <a:latin typeface="Arial"/>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26" name="PlaceHolder 1"/>
          <p:cNvSpPr>
            <a:spLocks noGrp="1"/>
          </p:cNvSpPr>
          <p:nvPr>
            <p:ph type="title"/>
          </p:nvPr>
        </p:nvSpPr>
        <p:spPr>
          <a:xfrm>
            <a:off x="457200" y="273600"/>
            <a:ext cx="8229240" cy="1144800"/>
          </a:xfrm>
          <a:prstGeom prst="rect">
            <a:avLst/>
          </a:prstGeom>
        </p:spPr>
        <p:txBody>
          <a:bodyPr lIns="0" tIns="0" rIns="0" bIns="0" anchor="ctr"/>
          <a:lstStyle/>
          <a:p>
            <a:pPr algn="ctr"/>
            <a:endParaRPr lang="en-US" sz="4400" b="0" strike="noStrike" spc="-1">
              <a:latin typeface="Arial"/>
            </a:endParaRPr>
          </a:p>
        </p:txBody>
      </p:sp>
      <p:sp>
        <p:nvSpPr>
          <p:cNvPr id="27" name="PlaceHolder 2"/>
          <p:cNvSpPr>
            <a:spLocks noGrp="1"/>
          </p:cNvSpPr>
          <p:nvPr>
            <p:ph type="body"/>
          </p:nvPr>
        </p:nvSpPr>
        <p:spPr>
          <a:xfrm>
            <a:off x="457200" y="1604520"/>
            <a:ext cx="4015800" cy="1896840"/>
          </a:xfrm>
          <a:prstGeom prst="rect">
            <a:avLst/>
          </a:prstGeom>
        </p:spPr>
        <p:txBody>
          <a:bodyPr lIns="0" tIns="0" rIns="0" bIns="0">
            <a:normAutofit/>
          </a:bodyPr>
          <a:lstStyle/>
          <a:p>
            <a:endParaRPr lang="en-US" sz="3200" b="0" strike="noStrike" spc="-1">
              <a:latin typeface="Arial"/>
            </a:endParaRPr>
          </a:p>
        </p:txBody>
      </p:sp>
      <p:sp>
        <p:nvSpPr>
          <p:cNvPr id="28" name="PlaceHolder 3"/>
          <p:cNvSpPr>
            <a:spLocks noGrp="1"/>
          </p:cNvSpPr>
          <p:nvPr>
            <p:ph type="body"/>
          </p:nvPr>
        </p:nvSpPr>
        <p:spPr>
          <a:xfrm>
            <a:off x="4674240" y="1604520"/>
            <a:ext cx="4015800" cy="1896840"/>
          </a:xfrm>
          <a:prstGeom prst="rect">
            <a:avLst/>
          </a:prstGeom>
        </p:spPr>
        <p:txBody>
          <a:bodyPr lIns="0" tIns="0" rIns="0" bIns="0">
            <a:normAutofit/>
          </a:bodyPr>
          <a:lstStyle/>
          <a:p>
            <a:endParaRPr lang="en-US" sz="3200" b="0" strike="noStrike" spc="-1">
              <a:latin typeface="Arial"/>
            </a:endParaRPr>
          </a:p>
        </p:txBody>
      </p:sp>
      <p:sp>
        <p:nvSpPr>
          <p:cNvPr id="29" name="PlaceHolder 4"/>
          <p:cNvSpPr>
            <a:spLocks noGrp="1"/>
          </p:cNvSpPr>
          <p:nvPr>
            <p:ph type="body"/>
          </p:nvPr>
        </p:nvSpPr>
        <p:spPr>
          <a:xfrm>
            <a:off x="457200" y="3682080"/>
            <a:ext cx="4015800" cy="1896840"/>
          </a:xfrm>
          <a:prstGeom prst="rect">
            <a:avLst/>
          </a:prstGeom>
        </p:spPr>
        <p:txBody>
          <a:bodyPr lIns="0" tIns="0" rIns="0" bIns="0">
            <a:normAutofit/>
          </a:bodyPr>
          <a:lstStyle/>
          <a:p>
            <a:endParaRPr lang="en-US" sz="3200" b="0" strike="noStrike" spc="-1">
              <a:latin typeface="Arial"/>
            </a:endParaRPr>
          </a:p>
        </p:txBody>
      </p:sp>
      <p:sp>
        <p:nvSpPr>
          <p:cNvPr id="30" name="PlaceHolder 5"/>
          <p:cNvSpPr>
            <a:spLocks noGrp="1"/>
          </p:cNvSpPr>
          <p:nvPr>
            <p:ph type="body"/>
          </p:nvPr>
        </p:nvSpPr>
        <p:spPr>
          <a:xfrm>
            <a:off x="4674240" y="3682080"/>
            <a:ext cx="4015800" cy="1896840"/>
          </a:xfrm>
          <a:prstGeom prst="rect">
            <a:avLst/>
          </a:prstGeom>
        </p:spPr>
        <p:txBody>
          <a:bodyPr lIns="0" tIns="0" rIns="0" bIns="0">
            <a:normAutofit/>
          </a:bodyPr>
          <a:lstStyle/>
          <a:p>
            <a:endParaRPr lang="en-US" sz="3200" b="0" strike="noStrike" spc="-1">
              <a:latin typeface="Aria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31" name="PlaceHolder 1"/>
          <p:cNvSpPr>
            <a:spLocks noGrp="1"/>
          </p:cNvSpPr>
          <p:nvPr>
            <p:ph type="title"/>
          </p:nvPr>
        </p:nvSpPr>
        <p:spPr>
          <a:xfrm>
            <a:off x="457200" y="273600"/>
            <a:ext cx="8229240" cy="1144800"/>
          </a:xfrm>
          <a:prstGeom prst="rect">
            <a:avLst/>
          </a:prstGeom>
        </p:spPr>
        <p:txBody>
          <a:bodyPr lIns="0" tIns="0" rIns="0" bIns="0" anchor="ctr"/>
          <a:lstStyle/>
          <a:p>
            <a:pPr algn="ctr"/>
            <a:endParaRPr lang="en-US" sz="4400" b="0" strike="noStrike" spc="-1">
              <a:latin typeface="Arial"/>
            </a:endParaRPr>
          </a:p>
        </p:txBody>
      </p:sp>
      <p:sp>
        <p:nvSpPr>
          <p:cNvPr id="32" name="PlaceHolder 2"/>
          <p:cNvSpPr>
            <a:spLocks noGrp="1"/>
          </p:cNvSpPr>
          <p:nvPr>
            <p:ph type="body"/>
          </p:nvPr>
        </p:nvSpPr>
        <p:spPr>
          <a:xfrm>
            <a:off x="457200" y="1604520"/>
            <a:ext cx="2649600" cy="1896840"/>
          </a:xfrm>
          <a:prstGeom prst="rect">
            <a:avLst/>
          </a:prstGeom>
        </p:spPr>
        <p:txBody>
          <a:bodyPr lIns="0" tIns="0" rIns="0" bIns="0">
            <a:normAutofit/>
          </a:bodyPr>
          <a:lstStyle/>
          <a:p>
            <a:endParaRPr lang="en-US" sz="3200" b="0" strike="noStrike" spc="-1">
              <a:latin typeface="Arial"/>
            </a:endParaRPr>
          </a:p>
        </p:txBody>
      </p:sp>
      <p:sp>
        <p:nvSpPr>
          <p:cNvPr id="33" name="PlaceHolder 3"/>
          <p:cNvSpPr>
            <a:spLocks noGrp="1"/>
          </p:cNvSpPr>
          <p:nvPr>
            <p:ph type="body"/>
          </p:nvPr>
        </p:nvSpPr>
        <p:spPr>
          <a:xfrm>
            <a:off x="3239640" y="1604520"/>
            <a:ext cx="2649600" cy="1896840"/>
          </a:xfrm>
          <a:prstGeom prst="rect">
            <a:avLst/>
          </a:prstGeom>
        </p:spPr>
        <p:txBody>
          <a:bodyPr lIns="0" tIns="0" rIns="0" bIns="0">
            <a:normAutofit/>
          </a:bodyPr>
          <a:lstStyle/>
          <a:p>
            <a:endParaRPr lang="en-US" sz="3200" b="0" strike="noStrike" spc="-1">
              <a:latin typeface="Arial"/>
            </a:endParaRPr>
          </a:p>
        </p:txBody>
      </p:sp>
      <p:sp>
        <p:nvSpPr>
          <p:cNvPr id="34" name="PlaceHolder 4"/>
          <p:cNvSpPr>
            <a:spLocks noGrp="1"/>
          </p:cNvSpPr>
          <p:nvPr>
            <p:ph type="body"/>
          </p:nvPr>
        </p:nvSpPr>
        <p:spPr>
          <a:xfrm>
            <a:off x="6022080" y="1604520"/>
            <a:ext cx="2649600" cy="1896840"/>
          </a:xfrm>
          <a:prstGeom prst="rect">
            <a:avLst/>
          </a:prstGeom>
        </p:spPr>
        <p:txBody>
          <a:bodyPr lIns="0" tIns="0" rIns="0" bIns="0">
            <a:normAutofit/>
          </a:bodyPr>
          <a:lstStyle/>
          <a:p>
            <a:endParaRPr lang="en-US" sz="3200" b="0" strike="noStrike" spc="-1">
              <a:latin typeface="Arial"/>
            </a:endParaRPr>
          </a:p>
        </p:txBody>
      </p:sp>
      <p:sp>
        <p:nvSpPr>
          <p:cNvPr id="35" name="PlaceHolder 5"/>
          <p:cNvSpPr>
            <a:spLocks noGrp="1"/>
          </p:cNvSpPr>
          <p:nvPr>
            <p:ph type="body"/>
          </p:nvPr>
        </p:nvSpPr>
        <p:spPr>
          <a:xfrm>
            <a:off x="457200" y="3682080"/>
            <a:ext cx="2649600" cy="1896840"/>
          </a:xfrm>
          <a:prstGeom prst="rect">
            <a:avLst/>
          </a:prstGeom>
        </p:spPr>
        <p:txBody>
          <a:bodyPr lIns="0" tIns="0" rIns="0" bIns="0">
            <a:normAutofit/>
          </a:bodyPr>
          <a:lstStyle/>
          <a:p>
            <a:endParaRPr lang="en-US" sz="3200" b="0" strike="noStrike" spc="-1">
              <a:latin typeface="Arial"/>
            </a:endParaRPr>
          </a:p>
        </p:txBody>
      </p:sp>
      <p:sp>
        <p:nvSpPr>
          <p:cNvPr id="36" name="PlaceHolder 6"/>
          <p:cNvSpPr>
            <a:spLocks noGrp="1"/>
          </p:cNvSpPr>
          <p:nvPr>
            <p:ph type="body"/>
          </p:nvPr>
        </p:nvSpPr>
        <p:spPr>
          <a:xfrm>
            <a:off x="3239640" y="3682080"/>
            <a:ext cx="2649600" cy="1896840"/>
          </a:xfrm>
          <a:prstGeom prst="rect">
            <a:avLst/>
          </a:prstGeom>
        </p:spPr>
        <p:txBody>
          <a:bodyPr lIns="0" tIns="0" rIns="0" bIns="0">
            <a:normAutofit/>
          </a:bodyPr>
          <a:lstStyle/>
          <a:p>
            <a:endParaRPr lang="en-US" sz="3200" b="0" strike="noStrike" spc="-1">
              <a:latin typeface="Arial"/>
            </a:endParaRPr>
          </a:p>
        </p:txBody>
      </p:sp>
      <p:sp>
        <p:nvSpPr>
          <p:cNvPr id="37" name="PlaceHolder 7"/>
          <p:cNvSpPr>
            <a:spLocks noGrp="1"/>
          </p:cNvSpPr>
          <p:nvPr>
            <p:ph type="body"/>
          </p:nvPr>
        </p:nvSpPr>
        <p:spPr>
          <a:xfrm>
            <a:off x="6022080" y="3682080"/>
            <a:ext cx="2649600" cy="1896840"/>
          </a:xfrm>
          <a:prstGeom prst="rect">
            <a:avLst/>
          </a:prstGeom>
        </p:spPr>
        <p:txBody>
          <a:bodyPr lIns="0" tIns="0" rIns="0" bIns="0">
            <a:normAutofit/>
          </a:bodyPr>
          <a:lstStyle/>
          <a:p>
            <a:endParaRPr lang="en-US" sz="3200" b="0" strike="noStrike" spc="-1">
              <a:latin typeface="Arial"/>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457200" y="273600"/>
            <a:ext cx="8229240" cy="1144800"/>
          </a:xfrm>
          <a:prstGeom prst="rect">
            <a:avLst/>
          </a:prstGeom>
        </p:spPr>
        <p:txBody>
          <a:bodyPr lIns="0" tIns="0" rIns="0" bIns="0" anchor="ctr"/>
          <a:lstStyle/>
          <a:p>
            <a:pPr algn="ctr"/>
            <a:endParaRPr lang="en-US" sz="4400" b="0" strike="noStrike" spc="-1">
              <a:latin typeface="Arial"/>
            </a:endParaRPr>
          </a:p>
        </p:txBody>
      </p:sp>
      <p:sp>
        <p:nvSpPr>
          <p:cNvPr id="3" name="PlaceHolder 2"/>
          <p:cNvSpPr>
            <a:spLocks noGrp="1"/>
          </p:cNvSpPr>
          <p:nvPr>
            <p:ph type="subTitle"/>
          </p:nvPr>
        </p:nvSpPr>
        <p:spPr>
          <a:xfrm>
            <a:off x="457200" y="1604520"/>
            <a:ext cx="8229240" cy="3977280"/>
          </a:xfrm>
          <a:prstGeom prst="rect">
            <a:avLst/>
          </a:prstGeom>
        </p:spPr>
        <p:txBody>
          <a:bodyPr lIns="0" tIns="0" rIns="0" bIns="0" anchor="ctr"/>
          <a:lstStyle/>
          <a:p>
            <a:pPr algn="ctr"/>
            <a:endParaRPr lang="en-US" sz="3200" b="0" strike="noStrike" spc="-1">
              <a:latin typeface="Arial"/>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4" name="PlaceHolder 1"/>
          <p:cNvSpPr>
            <a:spLocks noGrp="1"/>
          </p:cNvSpPr>
          <p:nvPr>
            <p:ph type="title"/>
          </p:nvPr>
        </p:nvSpPr>
        <p:spPr>
          <a:xfrm>
            <a:off x="457200" y="273600"/>
            <a:ext cx="8229240" cy="1144800"/>
          </a:xfrm>
          <a:prstGeom prst="rect">
            <a:avLst/>
          </a:prstGeom>
        </p:spPr>
        <p:txBody>
          <a:bodyPr lIns="0" tIns="0" rIns="0" bIns="0" anchor="ctr"/>
          <a:lstStyle/>
          <a:p>
            <a:pPr algn="ctr"/>
            <a:endParaRPr lang="en-US" sz="4400" b="0" strike="noStrike" spc="-1">
              <a:latin typeface="Arial"/>
            </a:endParaRPr>
          </a:p>
        </p:txBody>
      </p:sp>
      <p:sp>
        <p:nvSpPr>
          <p:cNvPr id="5" name="PlaceHolder 2"/>
          <p:cNvSpPr>
            <a:spLocks noGrp="1"/>
          </p:cNvSpPr>
          <p:nvPr>
            <p:ph type="body"/>
          </p:nvPr>
        </p:nvSpPr>
        <p:spPr>
          <a:xfrm>
            <a:off x="457200" y="1604520"/>
            <a:ext cx="8229240" cy="3977280"/>
          </a:xfrm>
          <a:prstGeom prst="rect">
            <a:avLst/>
          </a:prstGeom>
        </p:spPr>
        <p:txBody>
          <a:bodyPr lIns="0" tIns="0" rIns="0" bIns="0">
            <a:normAutofit/>
          </a:bodyPr>
          <a:lstStyle/>
          <a:p>
            <a:endParaRPr lang="en-US" sz="3200" b="0" strike="noStrike" spc="-1">
              <a:latin typeface="Arial"/>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6" name="PlaceHolder 1"/>
          <p:cNvSpPr>
            <a:spLocks noGrp="1"/>
          </p:cNvSpPr>
          <p:nvPr>
            <p:ph type="title"/>
          </p:nvPr>
        </p:nvSpPr>
        <p:spPr>
          <a:xfrm>
            <a:off x="457200" y="273600"/>
            <a:ext cx="8229240" cy="1144800"/>
          </a:xfrm>
          <a:prstGeom prst="rect">
            <a:avLst/>
          </a:prstGeom>
        </p:spPr>
        <p:txBody>
          <a:bodyPr lIns="0" tIns="0" rIns="0" bIns="0" anchor="ctr"/>
          <a:lstStyle/>
          <a:p>
            <a:pPr algn="ctr"/>
            <a:endParaRPr lang="en-US" sz="4400" b="0" strike="noStrike" spc="-1">
              <a:latin typeface="Arial"/>
            </a:endParaRPr>
          </a:p>
        </p:txBody>
      </p:sp>
      <p:sp>
        <p:nvSpPr>
          <p:cNvPr id="7" name="PlaceHolder 2"/>
          <p:cNvSpPr>
            <a:spLocks noGrp="1"/>
          </p:cNvSpPr>
          <p:nvPr>
            <p:ph type="body"/>
          </p:nvPr>
        </p:nvSpPr>
        <p:spPr>
          <a:xfrm>
            <a:off x="457200" y="1604520"/>
            <a:ext cx="4015800" cy="3977280"/>
          </a:xfrm>
          <a:prstGeom prst="rect">
            <a:avLst/>
          </a:prstGeom>
        </p:spPr>
        <p:txBody>
          <a:bodyPr lIns="0" tIns="0" rIns="0" bIns="0">
            <a:normAutofit/>
          </a:bodyPr>
          <a:lstStyle/>
          <a:p>
            <a:endParaRPr lang="en-US" sz="3200" b="0" strike="noStrike" spc="-1">
              <a:latin typeface="Arial"/>
            </a:endParaRPr>
          </a:p>
        </p:txBody>
      </p:sp>
      <p:sp>
        <p:nvSpPr>
          <p:cNvPr id="8" name="PlaceHolder 3"/>
          <p:cNvSpPr>
            <a:spLocks noGrp="1"/>
          </p:cNvSpPr>
          <p:nvPr>
            <p:ph type="body"/>
          </p:nvPr>
        </p:nvSpPr>
        <p:spPr>
          <a:xfrm>
            <a:off x="4674240" y="1604520"/>
            <a:ext cx="4015800" cy="3977280"/>
          </a:xfrm>
          <a:prstGeom prst="rect">
            <a:avLst/>
          </a:prstGeom>
        </p:spPr>
        <p:txBody>
          <a:bodyPr lIns="0" tIns="0" rIns="0" bIns="0">
            <a:normAutofit/>
          </a:bodyPr>
          <a:lstStyle/>
          <a:p>
            <a:endParaRPr lang="en-US" sz="3200" b="0" strike="noStrike" spc="-1">
              <a:latin typeface="Arial"/>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9" name="PlaceHolder 1"/>
          <p:cNvSpPr>
            <a:spLocks noGrp="1"/>
          </p:cNvSpPr>
          <p:nvPr>
            <p:ph type="title"/>
          </p:nvPr>
        </p:nvSpPr>
        <p:spPr>
          <a:xfrm>
            <a:off x="457200" y="273600"/>
            <a:ext cx="8229240" cy="1144800"/>
          </a:xfrm>
          <a:prstGeom prst="rect">
            <a:avLst/>
          </a:prstGeom>
        </p:spPr>
        <p:txBody>
          <a:bodyPr lIns="0" tIns="0" rIns="0" bIns="0" anchor="ctr"/>
          <a:lstStyle/>
          <a:p>
            <a:pPr algn="ctr"/>
            <a:endParaRPr lang="en-US" sz="4400" b="0" strike="noStrike" spc="-1">
              <a:latin typeface="Arial"/>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10" name="PlaceHolder 1"/>
          <p:cNvSpPr>
            <a:spLocks noGrp="1"/>
          </p:cNvSpPr>
          <p:nvPr>
            <p:ph type="subTitle"/>
          </p:nvPr>
        </p:nvSpPr>
        <p:spPr>
          <a:xfrm>
            <a:off x="457200" y="273600"/>
            <a:ext cx="8229240" cy="5307840"/>
          </a:xfrm>
          <a:prstGeom prst="rect">
            <a:avLst/>
          </a:prstGeom>
        </p:spPr>
        <p:txBody>
          <a:bodyPr lIns="0" tIns="0" rIns="0" bIns="0" anchor="ctr"/>
          <a:lstStyle/>
          <a:p>
            <a:pPr algn="ctr"/>
            <a:endParaRPr lang="en-US" sz="3200" b="0" strike="noStrike" spc="-1">
              <a:latin typeface="Arial"/>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11" name="PlaceHolder 1"/>
          <p:cNvSpPr>
            <a:spLocks noGrp="1"/>
          </p:cNvSpPr>
          <p:nvPr>
            <p:ph type="title"/>
          </p:nvPr>
        </p:nvSpPr>
        <p:spPr>
          <a:xfrm>
            <a:off x="457200" y="273600"/>
            <a:ext cx="8229240" cy="1144800"/>
          </a:xfrm>
          <a:prstGeom prst="rect">
            <a:avLst/>
          </a:prstGeom>
        </p:spPr>
        <p:txBody>
          <a:bodyPr lIns="0" tIns="0" rIns="0" bIns="0" anchor="ctr"/>
          <a:lstStyle/>
          <a:p>
            <a:pPr algn="ctr"/>
            <a:endParaRPr lang="en-US" sz="4400" b="0" strike="noStrike" spc="-1">
              <a:latin typeface="Arial"/>
            </a:endParaRPr>
          </a:p>
        </p:txBody>
      </p:sp>
      <p:sp>
        <p:nvSpPr>
          <p:cNvPr id="12" name="PlaceHolder 2"/>
          <p:cNvSpPr>
            <a:spLocks noGrp="1"/>
          </p:cNvSpPr>
          <p:nvPr>
            <p:ph type="body"/>
          </p:nvPr>
        </p:nvSpPr>
        <p:spPr>
          <a:xfrm>
            <a:off x="457200" y="1604520"/>
            <a:ext cx="4015800" cy="1896840"/>
          </a:xfrm>
          <a:prstGeom prst="rect">
            <a:avLst/>
          </a:prstGeom>
        </p:spPr>
        <p:txBody>
          <a:bodyPr lIns="0" tIns="0" rIns="0" bIns="0">
            <a:normAutofit/>
          </a:bodyPr>
          <a:lstStyle/>
          <a:p>
            <a:endParaRPr lang="en-US" sz="3200" b="0" strike="noStrike" spc="-1">
              <a:latin typeface="Arial"/>
            </a:endParaRPr>
          </a:p>
        </p:txBody>
      </p:sp>
      <p:sp>
        <p:nvSpPr>
          <p:cNvPr id="13" name="PlaceHolder 3"/>
          <p:cNvSpPr>
            <a:spLocks noGrp="1"/>
          </p:cNvSpPr>
          <p:nvPr>
            <p:ph type="body"/>
          </p:nvPr>
        </p:nvSpPr>
        <p:spPr>
          <a:xfrm>
            <a:off x="4674240" y="1604520"/>
            <a:ext cx="4015800" cy="3977280"/>
          </a:xfrm>
          <a:prstGeom prst="rect">
            <a:avLst/>
          </a:prstGeom>
        </p:spPr>
        <p:txBody>
          <a:bodyPr lIns="0" tIns="0" rIns="0" bIns="0">
            <a:normAutofit/>
          </a:bodyPr>
          <a:lstStyle/>
          <a:p>
            <a:endParaRPr lang="en-US" sz="3200" b="0" strike="noStrike" spc="-1">
              <a:latin typeface="Arial"/>
            </a:endParaRPr>
          </a:p>
        </p:txBody>
      </p:sp>
      <p:sp>
        <p:nvSpPr>
          <p:cNvPr id="14" name="PlaceHolder 4"/>
          <p:cNvSpPr>
            <a:spLocks noGrp="1"/>
          </p:cNvSpPr>
          <p:nvPr>
            <p:ph type="body"/>
          </p:nvPr>
        </p:nvSpPr>
        <p:spPr>
          <a:xfrm>
            <a:off x="457200" y="3682080"/>
            <a:ext cx="4015800" cy="1896840"/>
          </a:xfrm>
          <a:prstGeom prst="rect">
            <a:avLst/>
          </a:prstGeom>
        </p:spPr>
        <p:txBody>
          <a:bodyPr lIns="0" tIns="0" rIns="0" bIns="0">
            <a:normAutofit/>
          </a:bodyPr>
          <a:lstStyle/>
          <a:p>
            <a:endParaRPr lang="en-US" sz="3200" b="0" strike="noStrike" spc="-1">
              <a:latin typeface="Arial"/>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15" name="PlaceHolder 1"/>
          <p:cNvSpPr>
            <a:spLocks noGrp="1"/>
          </p:cNvSpPr>
          <p:nvPr>
            <p:ph type="title"/>
          </p:nvPr>
        </p:nvSpPr>
        <p:spPr>
          <a:xfrm>
            <a:off x="457200" y="273600"/>
            <a:ext cx="8229240" cy="1144800"/>
          </a:xfrm>
          <a:prstGeom prst="rect">
            <a:avLst/>
          </a:prstGeom>
        </p:spPr>
        <p:txBody>
          <a:bodyPr lIns="0" tIns="0" rIns="0" bIns="0" anchor="ctr"/>
          <a:lstStyle/>
          <a:p>
            <a:pPr algn="ctr"/>
            <a:endParaRPr lang="en-US" sz="4400" b="0" strike="noStrike" spc="-1">
              <a:latin typeface="Arial"/>
            </a:endParaRPr>
          </a:p>
        </p:txBody>
      </p:sp>
      <p:sp>
        <p:nvSpPr>
          <p:cNvPr id="16" name="PlaceHolder 2"/>
          <p:cNvSpPr>
            <a:spLocks noGrp="1"/>
          </p:cNvSpPr>
          <p:nvPr>
            <p:ph type="body"/>
          </p:nvPr>
        </p:nvSpPr>
        <p:spPr>
          <a:xfrm>
            <a:off x="457200" y="1604520"/>
            <a:ext cx="4015800" cy="3977280"/>
          </a:xfrm>
          <a:prstGeom prst="rect">
            <a:avLst/>
          </a:prstGeom>
        </p:spPr>
        <p:txBody>
          <a:bodyPr lIns="0" tIns="0" rIns="0" bIns="0">
            <a:normAutofit/>
          </a:bodyPr>
          <a:lstStyle/>
          <a:p>
            <a:endParaRPr lang="en-US" sz="3200" b="0" strike="noStrike" spc="-1">
              <a:latin typeface="Arial"/>
            </a:endParaRPr>
          </a:p>
        </p:txBody>
      </p:sp>
      <p:sp>
        <p:nvSpPr>
          <p:cNvPr id="17" name="PlaceHolder 3"/>
          <p:cNvSpPr>
            <a:spLocks noGrp="1"/>
          </p:cNvSpPr>
          <p:nvPr>
            <p:ph type="body"/>
          </p:nvPr>
        </p:nvSpPr>
        <p:spPr>
          <a:xfrm>
            <a:off x="4674240" y="1604520"/>
            <a:ext cx="4015800" cy="1896840"/>
          </a:xfrm>
          <a:prstGeom prst="rect">
            <a:avLst/>
          </a:prstGeom>
        </p:spPr>
        <p:txBody>
          <a:bodyPr lIns="0" tIns="0" rIns="0" bIns="0">
            <a:normAutofit/>
          </a:bodyPr>
          <a:lstStyle/>
          <a:p>
            <a:endParaRPr lang="en-US" sz="3200" b="0" strike="noStrike" spc="-1">
              <a:latin typeface="Arial"/>
            </a:endParaRPr>
          </a:p>
        </p:txBody>
      </p:sp>
      <p:sp>
        <p:nvSpPr>
          <p:cNvPr id="18" name="PlaceHolder 4"/>
          <p:cNvSpPr>
            <a:spLocks noGrp="1"/>
          </p:cNvSpPr>
          <p:nvPr>
            <p:ph type="body"/>
          </p:nvPr>
        </p:nvSpPr>
        <p:spPr>
          <a:xfrm>
            <a:off x="4674240" y="3682080"/>
            <a:ext cx="4015800" cy="1896840"/>
          </a:xfrm>
          <a:prstGeom prst="rect">
            <a:avLst/>
          </a:prstGeom>
        </p:spPr>
        <p:txBody>
          <a:bodyPr lIns="0" tIns="0" rIns="0" bIns="0">
            <a:normAutofit/>
          </a:bodyPr>
          <a:lstStyle/>
          <a:p>
            <a:endParaRPr lang="en-US" sz="3200" b="0" strike="noStrike" spc="-1">
              <a:latin typeface="Arial"/>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19" name="PlaceHolder 1"/>
          <p:cNvSpPr>
            <a:spLocks noGrp="1"/>
          </p:cNvSpPr>
          <p:nvPr>
            <p:ph type="title"/>
          </p:nvPr>
        </p:nvSpPr>
        <p:spPr>
          <a:xfrm>
            <a:off x="457200" y="273600"/>
            <a:ext cx="8229240" cy="1144800"/>
          </a:xfrm>
          <a:prstGeom prst="rect">
            <a:avLst/>
          </a:prstGeom>
        </p:spPr>
        <p:txBody>
          <a:bodyPr lIns="0" tIns="0" rIns="0" bIns="0" anchor="ctr"/>
          <a:lstStyle/>
          <a:p>
            <a:pPr algn="ctr"/>
            <a:endParaRPr lang="en-US" sz="4400" b="0" strike="noStrike" spc="-1">
              <a:latin typeface="Arial"/>
            </a:endParaRPr>
          </a:p>
        </p:txBody>
      </p:sp>
      <p:sp>
        <p:nvSpPr>
          <p:cNvPr id="20" name="PlaceHolder 2"/>
          <p:cNvSpPr>
            <a:spLocks noGrp="1"/>
          </p:cNvSpPr>
          <p:nvPr>
            <p:ph type="body"/>
          </p:nvPr>
        </p:nvSpPr>
        <p:spPr>
          <a:xfrm>
            <a:off x="457200" y="1604520"/>
            <a:ext cx="4015800" cy="1896840"/>
          </a:xfrm>
          <a:prstGeom prst="rect">
            <a:avLst/>
          </a:prstGeom>
        </p:spPr>
        <p:txBody>
          <a:bodyPr lIns="0" tIns="0" rIns="0" bIns="0">
            <a:normAutofit/>
          </a:bodyPr>
          <a:lstStyle/>
          <a:p>
            <a:endParaRPr lang="en-US" sz="3200" b="0" strike="noStrike" spc="-1">
              <a:latin typeface="Arial"/>
            </a:endParaRPr>
          </a:p>
        </p:txBody>
      </p:sp>
      <p:sp>
        <p:nvSpPr>
          <p:cNvPr id="21" name="PlaceHolder 3"/>
          <p:cNvSpPr>
            <a:spLocks noGrp="1"/>
          </p:cNvSpPr>
          <p:nvPr>
            <p:ph type="body"/>
          </p:nvPr>
        </p:nvSpPr>
        <p:spPr>
          <a:xfrm>
            <a:off x="4674240" y="1604520"/>
            <a:ext cx="4015800" cy="1896840"/>
          </a:xfrm>
          <a:prstGeom prst="rect">
            <a:avLst/>
          </a:prstGeom>
        </p:spPr>
        <p:txBody>
          <a:bodyPr lIns="0" tIns="0" rIns="0" bIns="0">
            <a:normAutofit/>
          </a:bodyPr>
          <a:lstStyle/>
          <a:p>
            <a:endParaRPr lang="en-US" sz="3200" b="0" strike="noStrike" spc="-1">
              <a:latin typeface="Arial"/>
            </a:endParaRPr>
          </a:p>
        </p:txBody>
      </p:sp>
      <p:sp>
        <p:nvSpPr>
          <p:cNvPr id="22" name="PlaceHolder 4"/>
          <p:cNvSpPr>
            <a:spLocks noGrp="1"/>
          </p:cNvSpPr>
          <p:nvPr>
            <p:ph type="body"/>
          </p:nvPr>
        </p:nvSpPr>
        <p:spPr>
          <a:xfrm>
            <a:off x="457200" y="3682080"/>
            <a:ext cx="8229240" cy="1896840"/>
          </a:xfrm>
          <a:prstGeom prst="rect">
            <a:avLst/>
          </a:prstGeom>
        </p:spPr>
        <p:txBody>
          <a:bodyPr lIns="0" tIns="0" rIns="0" bIns="0">
            <a:normAutofit/>
          </a:bodyPr>
          <a:lstStyle/>
          <a:p>
            <a:endParaRPr lang="en-US" sz="3200" b="0" strike="noStrike" spc="-1">
              <a:latin typeface="Arial"/>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CustomShape 1"/>
          <p:cNvSpPr/>
          <p:nvPr/>
        </p:nvSpPr>
        <p:spPr>
          <a:xfrm>
            <a:off x="0" y="0"/>
            <a:ext cx="144000" cy="6858000"/>
          </a:xfrm>
          <a:prstGeom prst="rect">
            <a:avLst/>
          </a:prstGeom>
          <a:solidFill>
            <a:srgbClr val="0054A6"/>
          </a:solidFill>
          <a:ln>
            <a:noFill/>
          </a:ln>
        </p:spPr>
        <p:style>
          <a:lnRef idx="0">
            <a:scrgbClr r="0" g="0" b="0"/>
          </a:lnRef>
          <a:fillRef idx="0">
            <a:scrgbClr r="0" g="0" b="0"/>
          </a:fillRef>
          <a:effectRef idx="0">
            <a:scrgbClr r="0" g="0" b="0"/>
          </a:effectRef>
          <a:fontRef idx="minor"/>
        </p:style>
      </p:sp>
      <p:sp>
        <p:nvSpPr>
          <p:cNvPr id="3" name="CustomShape 2"/>
          <p:cNvSpPr/>
          <p:nvPr/>
        </p:nvSpPr>
        <p:spPr>
          <a:xfrm>
            <a:off x="0" y="0"/>
            <a:ext cx="144000" cy="1198440"/>
          </a:xfrm>
          <a:prstGeom prst="rect">
            <a:avLst/>
          </a:prstGeom>
          <a:solidFill>
            <a:srgbClr val="FFCE34"/>
          </a:solidFill>
          <a:ln>
            <a:noFill/>
          </a:ln>
        </p:spPr>
        <p:style>
          <a:lnRef idx="0">
            <a:scrgbClr r="0" g="0" b="0"/>
          </a:lnRef>
          <a:fillRef idx="0">
            <a:scrgbClr r="0" g="0" b="0"/>
          </a:fillRef>
          <a:effectRef idx="0">
            <a:scrgbClr r="0" g="0" b="0"/>
          </a:effectRef>
          <a:fontRef idx="minor"/>
        </p:style>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CH"/>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 name="TextShape 1"/>
          <p:cNvSpPr txBox="1"/>
          <p:nvPr/>
        </p:nvSpPr>
        <p:spPr>
          <a:xfrm>
            <a:off x="252000" y="152280"/>
            <a:ext cx="8640000" cy="609840"/>
          </a:xfrm>
          <a:prstGeom prst="rect">
            <a:avLst/>
          </a:prstGeom>
          <a:noFill/>
          <a:ln>
            <a:noFill/>
          </a:ln>
        </p:spPr>
        <p:txBody>
          <a:bodyPr lIns="90000" tIns="46800" rIns="90000" bIns="46800"/>
          <a:lstStyle/>
          <a:p>
            <a:pPr algn="ctr"/>
            <a:r>
              <a:rPr lang="en-US" sz="1400" b="1" strike="noStrike" spc="-1" dirty="0">
                <a:solidFill>
                  <a:schemeClr val="tx2"/>
                </a:solidFill>
                <a:latin typeface="Arial"/>
              </a:rPr>
              <a:t>Medical algorithm: Diagnosis and treatment of drug hypersensitivity reactions to biologicals</a:t>
            </a:r>
          </a:p>
          <a:p>
            <a:pPr algn="ctr"/>
            <a:r>
              <a:rPr lang="it-IT" sz="1400" b="0" strike="noStrike" spc="-1" dirty="0">
                <a:solidFill>
                  <a:schemeClr val="tx2"/>
                </a:solidFill>
                <a:latin typeface="Arial"/>
              </a:rPr>
              <a:t>Barbara Carolyn Yang, Mariana </a:t>
            </a:r>
            <a:r>
              <a:rPr lang="it-IT" sz="1400" b="0" strike="noStrike" spc="-1" dirty="0" err="1">
                <a:solidFill>
                  <a:schemeClr val="tx2"/>
                </a:solidFill>
                <a:latin typeface="Arial"/>
              </a:rPr>
              <a:t>Castells</a:t>
            </a:r>
            <a:endParaRPr lang="en-US" sz="1400" b="0" strike="noStrike" spc="-1" dirty="0">
              <a:solidFill>
                <a:schemeClr val="tx2"/>
              </a:solidFill>
              <a:latin typeface="Arial"/>
            </a:endParaRPr>
          </a:p>
        </p:txBody>
      </p:sp>
      <p:sp>
        <p:nvSpPr>
          <p:cNvPr id="46" name="TextShape 2"/>
          <p:cNvSpPr txBox="1"/>
          <p:nvPr/>
        </p:nvSpPr>
        <p:spPr>
          <a:xfrm>
            <a:off x="360000" y="5940000"/>
            <a:ext cx="8640000" cy="451800"/>
          </a:xfrm>
          <a:prstGeom prst="rect">
            <a:avLst/>
          </a:prstGeom>
          <a:noFill/>
          <a:ln>
            <a:noFill/>
          </a:ln>
        </p:spPr>
        <p:txBody>
          <a:bodyPr lIns="90000" tIns="45000" rIns="90000" bIns="45000"/>
          <a:lstStyle/>
          <a:p>
            <a:r>
              <a:rPr lang="en-US" sz="800" b="1" strike="noStrike" spc="-1">
                <a:solidFill>
                  <a:srgbClr val="0054A6"/>
                </a:solidFill>
                <a:latin typeface="Arial"/>
              </a:rPr>
              <a:t>Allergy, Volume: 75, Issue: 12, Pages: 3293-3296, First published: 04 June 2020, DOI: (10.1111/all.14432) </a:t>
            </a:r>
            <a:endParaRPr lang="en-US" sz="800" b="0" strike="noStrike" spc="-1">
              <a:solidFill>
                <a:srgbClr val="000000"/>
              </a:solidFill>
              <a:latin typeface="Arial"/>
            </a:endParaRPr>
          </a:p>
        </p:txBody>
      </p:sp>
      <p:pic>
        <p:nvPicPr>
          <p:cNvPr id="47" name="Main graphic"/>
          <p:cNvPicPr/>
          <p:nvPr/>
        </p:nvPicPr>
        <p:blipFill>
          <a:blip r:embed="rId3"/>
          <a:stretch/>
        </p:blipFill>
        <p:spPr>
          <a:xfrm>
            <a:off x="3369240" y="762120"/>
            <a:ext cx="2455920" cy="3809880"/>
          </a:xfrm>
          <a:prstGeom prst="rect">
            <a:avLst/>
          </a:prstGeom>
          <a:ln>
            <a:noFill/>
          </a:ln>
        </p:spPr>
      </p:pic>
    </p:spTree>
  </p:cSld>
  <p:clrMapOvr>
    <a:masterClrMapping/>
  </p:clrMapOvr>
  <p:transition>
    <p:wipe dir="r"/>
  </p:transition>
  <p:timing>
    <p:tnLst>
      <p:par>
        <p:cTn id="1" dur="indefinite" restart="never" nodeType="tmRoot">
          <p:childTnLst>
            <p:seq>
              <p:cTn id="2" dur="indefinite" nodeType="mainSeq"/>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385</Words>
  <Application>Microsoft Office PowerPoint</Application>
  <PresentationFormat>On-screen Show (4:3)</PresentationFormat>
  <Paragraphs>5</Paragraphs>
  <Slides>1</Slides>
  <Notes>1</Notes>
  <HiddenSlides>0</HiddenSlides>
  <MMClips>0</MMClips>
  <ScaleCrop>false</ScaleCrop>
  <HeadingPairs>
    <vt:vector size="6" baseType="variant">
      <vt:variant>
        <vt:lpstr>Fonts Used</vt:lpstr>
      </vt:variant>
      <vt:variant>
        <vt:i4>1</vt:i4>
      </vt:variant>
      <vt:variant>
        <vt:lpstr>Theme</vt:lpstr>
      </vt:variant>
      <vt:variant>
        <vt:i4>1</vt:i4>
      </vt:variant>
      <vt:variant>
        <vt:lpstr>Slide Titles</vt:lpstr>
      </vt:variant>
      <vt:variant>
        <vt:i4>1</vt:i4>
      </vt:variant>
    </vt:vector>
  </HeadingPairs>
  <TitlesOfParts>
    <vt:vector size="3" baseType="lpstr">
      <vt:lpstr>Arial</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subject/>
  <dc:creator/>
  <dc:description/>
  <cp:lastModifiedBy>Rüya Kılıç</cp:lastModifiedBy>
  <cp:revision>2</cp:revision>
  <dcterms:modified xsi:type="dcterms:W3CDTF">2022-11-02T14:41:05Z</dcterms:modified>
  <dc:language>en-US</dc:language>
</cp:coreProperties>
</file>