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A6A5E864-DA1F-4E01-B2DD-6F7791242BB9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65167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Management of children with a suspicion of immediate drug hypersensitivity. *For BL, some authors have suggested to skip skin test in case of benign immediate urticaria. However, based on the current evidence, such approach could not be recommended. **if tests are available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478930" y="205290"/>
            <a:ext cx="6402140" cy="5218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Management of children with a suspicion of immediate drug hypersensitivity</a:t>
            </a:r>
          </a:p>
          <a:p>
            <a:pPr algn="ctr"/>
            <a:r>
              <a:rPr lang="en-US" sz="1100" b="0" strike="noStrike" spc="-1" dirty="0">
                <a:solidFill>
                  <a:schemeClr val="tx2"/>
                </a:solidFill>
                <a:latin typeface="Arial"/>
              </a:rPr>
              <a:t>Jean-Christoph </a:t>
            </a:r>
            <a:r>
              <a:rPr lang="en-US" sz="1100" b="0" strike="noStrike" spc="-1" dirty="0" err="1">
                <a:solidFill>
                  <a:schemeClr val="tx2"/>
                </a:solidFill>
                <a:latin typeface="Arial"/>
              </a:rPr>
              <a:t>Caubet</a:t>
            </a:r>
            <a:endParaRPr lang="en-US" sz="1100" b="0" strike="noStrike" spc="-1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76, Issue: 3, Pages: 940-941, First published: 26 July 2020, DOI: (10.1111/all.14521)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2433240" y="1054351"/>
            <a:ext cx="432864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2022-10-27T13:30:03Z</dcterms:modified>
  <dc:language>en-US</dc:language>
</cp:coreProperties>
</file>