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6A4586F-4694-4B0F-97BA-B13D2669AF2B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Organogram depicting risk‐based approach to weaning for the prevention of food allergy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629248" y="240300"/>
            <a:ext cx="6101503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Medical algorithm: Early introduction of food allergens in high‐risk populations</a:t>
            </a:r>
          </a:p>
          <a:p>
            <a:pPr algn="ctr"/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Helen R. Fisher, Gideon Lack, Graham Roberts, Henry T.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Bahnson</a:t>
            </a:r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, George Du Toit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76, Issue: 5, Pages: 1592-1594, First published: 21 December 2020, DOI: (10.1111/all.14717)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54720" y="799827"/>
            <a:ext cx="548532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2022-10-27T13:24:57Z</dcterms:modified>
  <dc:language>en-US</dc:language>
</cp:coreProperties>
</file>