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A52BF91-98C8-4A23-8B8E-0F1BBA5D04D9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Algorithm for refractory anaphylaxis (with permission from Resuscitation Council UK)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972457" y="152280"/>
            <a:ext cx="7487543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Refractory anaphylaxis: Treatment algorithm</a:t>
            </a:r>
          </a:p>
          <a:p>
            <a:pPr algn="ctr"/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Nicholas Sargant, Amy Dodd, Anna Hughes, Andrew F. Whyte, Jasmeet Soar, Paul J. Turner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76, Issue: 5, Pages: 1595-1597, First published: 16 February 2021, DOI: (10.1111/all.14780)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880280" y="879851"/>
            <a:ext cx="538344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5</cp:revision>
  <dcterms:modified xsi:type="dcterms:W3CDTF">2022-11-02T13:24:17Z</dcterms:modified>
  <dc:language>en-US</dc:language>
</cp:coreProperties>
</file>