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40550564-2532-41B0-AFCE-98BDCA42D382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Medical algorithm for allergic bronchopulmonary aspergillosis (ABPA)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60000" y="152280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Medical algorithm: Aspergillus fumigatus components in the diagnosis of allergic bronchopulmonary aspergillosis</a:t>
            </a:r>
          </a:p>
          <a:p>
            <a:pPr algn="ctr"/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Raphael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Lukaszewicz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Guillaume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Mahay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Olivier Boyer,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Jérémie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 Martinet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77, Issue: 1, Pages: 327-330, First published: 12 July 2021, DOI: (10.1111/all.15001)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803060" y="1212063"/>
            <a:ext cx="553788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2022-11-02T13:39:11Z</dcterms:modified>
  <dc:language>en-US</dc:language>
</cp:coreProperties>
</file>