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04849BD-F74C-4B1C-A3C9-48DA7B5F8D58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127497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Algorithm for plant food allergy diagnosis. BAT, basophil activation test; CRD, component‐resolved diagnosis; nsLTP, non‐specific lipid transfer proteins; OAS, oral allergy symptoms; sIgE, specific IgE; SPT, skin prick tests; WDEIA, wheat dependent exercise‐induced anaphylaxis. Reported latex allergens involved in latex‐fruit syndrome: Hev b 6 has significant cross‐reactivity with chitinases in banana, avocado, and chestnut; Hev b 5 has homology to Act d 11 in kiwi; Hev b 7 has homology to patatin protein of the Solanaceae family; due to their high cross‐reactivity with plant foods Hev b 8 (profilin) and Hev b 12 (nsLTP) may be relevant. *Other: Gibberellin‐regulated protein, peamaclein, is a peach allergen Pru p 7 involved in peach allergy in areas with high Cupressus tree pollen exposure; Act d 1 (actinidin) is involved in reactions (frequently systemic) to kiwi in patients monosensitized to this fruit; thaumatin‐like proteins have been described as minor fruit allergens, especially in apple and kiwi, but their clinical relevance is not established; Oleosins have been identified in nuts and seeds and may be associated with severe reactions, but under‐represented in diagnostic extracts due to their lipophilic nature4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125930" y="98357"/>
            <a:ext cx="6892140" cy="295273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algorithm: Diagnosis of plant food allergy</a:t>
            </a:r>
          </a:p>
          <a:p>
            <a:pPr algn="ctr"/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Rosialzira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 N. Vera-Berrios, Natalia P.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Freundt-Serpa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Montserrat Fernández-Rivas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77, Issue: 2, Pages: 698-704, First published: 06 August 2021, DOI: (10.1111/all.15037)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2039940" y="762120"/>
            <a:ext cx="506412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3</cp:revision>
  <dcterms:modified xsi:type="dcterms:W3CDTF">2022-11-02T13:51:32Z</dcterms:modified>
  <dc:language>en-US</dc:language>
</cp:coreProperties>
</file>