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559675" cy="10691813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59D2B6D3-E1F5-40CF-B359-C4C24EBE34EB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48168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The ICQ Agorithm for inhaled asthma treatment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841829" y="240300"/>
            <a:ext cx="7618171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The ICQ asthma algorithm: Inhaled corticosteroid Containing </a:t>
            </a:r>
            <a:r>
              <a:rPr lang="en-US" sz="1400" b="1" strike="noStrike" spc="-1" dirty="0" err="1">
                <a:solidFill>
                  <a:schemeClr val="tx2"/>
                </a:solidFill>
                <a:latin typeface="Arial"/>
              </a:rPr>
              <a:t>resCUE</a:t>
            </a:r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 (ICQ) treatment for present and future asthma management</a:t>
            </a:r>
          </a:p>
          <a:p>
            <a:pPr algn="ctr"/>
            <a:r>
              <a:rPr lang="it-IT" sz="1400" spc="-1" dirty="0">
                <a:solidFill>
                  <a:schemeClr val="tx2"/>
                </a:solidFill>
                <a:latin typeface="Arial"/>
              </a:rPr>
              <a:t>Alberto </a:t>
            </a:r>
            <a:r>
              <a:rPr lang="it-IT" sz="1400" spc="-1" dirty="0" err="1">
                <a:solidFill>
                  <a:schemeClr val="tx2"/>
                </a:solidFill>
                <a:latin typeface="Arial"/>
              </a:rPr>
              <a:t>Papi,Milos</a:t>
            </a:r>
            <a:r>
              <a:rPr lang="it-IT" sz="1400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it-IT" sz="1400" spc="-1" dirty="0" err="1">
                <a:solidFill>
                  <a:schemeClr val="tx2"/>
                </a:solidFill>
                <a:latin typeface="Arial"/>
              </a:rPr>
              <a:t>Jesenak,Franco</a:t>
            </a:r>
            <a:r>
              <a:rPr lang="it-IT" sz="1400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it-IT" sz="1400" spc="-1" dirty="0" err="1">
                <a:solidFill>
                  <a:schemeClr val="tx2"/>
                </a:solidFill>
                <a:latin typeface="Arial"/>
              </a:rPr>
              <a:t>Alfano,Diego</a:t>
            </a:r>
            <a:r>
              <a:rPr lang="it-IT" sz="1400" spc="-1" dirty="0">
                <a:solidFill>
                  <a:schemeClr val="tx2"/>
                </a:solidFill>
                <a:latin typeface="Arial"/>
              </a:rPr>
              <a:t> G </a:t>
            </a:r>
            <a:r>
              <a:rPr lang="it-IT" sz="1400" spc="-1" dirty="0" err="1">
                <a:solidFill>
                  <a:schemeClr val="tx2"/>
                </a:solidFill>
                <a:latin typeface="Arial"/>
              </a:rPr>
              <a:t>Peroni,Federico</a:t>
            </a:r>
            <a:r>
              <a:rPr lang="it-IT" sz="1400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it-IT" sz="1400" spc="-1" dirty="0" err="1">
                <a:solidFill>
                  <a:schemeClr val="tx2"/>
                </a:solidFill>
                <a:latin typeface="Arial"/>
              </a:rPr>
              <a:t>Baraldi,Zuzana</a:t>
            </a:r>
            <a:r>
              <a:rPr lang="it-IT" sz="1400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it-IT" sz="1400" spc="-1" dirty="0" err="1">
                <a:solidFill>
                  <a:schemeClr val="tx2"/>
                </a:solidFill>
                <a:latin typeface="Arial"/>
              </a:rPr>
              <a:t>Diamant</a:t>
            </a:r>
            <a:endParaRPr lang="en-US" sz="1400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77, Issue: 4, Pages: 1325-1327, First published: 06 October 2021, DOI: (10.1111/all.15131)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3337200" y="1251453"/>
            <a:ext cx="268560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2</cp:revision>
  <dcterms:modified xsi:type="dcterms:W3CDTF">2022-11-02T14:56:07Z</dcterms:modified>
  <dc:language>en-US</dc:language>
</cp:coreProperties>
</file>