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6858000" cy="9907588"/>
  <p:notesSz cx="6735763" cy="9866313"/>
  <p:defaultTextStyle>
    <a:defPPr>
      <a:defRPr lang="de-DE"/>
    </a:defPPr>
    <a:lvl1pPr marL="0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4" userDrawn="1">
          <p15:clr>
            <a:srgbClr val="A4A3A4"/>
          </p15:clr>
        </p15:guide>
        <p15:guide id="2" pos="2761" userDrawn="1">
          <p15:clr>
            <a:srgbClr val="A4A3A4"/>
          </p15:clr>
        </p15:guide>
        <p15:guide id="3" orient="horz" pos="2138" userDrawn="1">
          <p15:clr>
            <a:srgbClr val="A4A3A4"/>
          </p15:clr>
        </p15:guide>
        <p15:guide id="4" orient="horz" pos="856" userDrawn="1">
          <p15:clr>
            <a:srgbClr val="A4A3A4"/>
          </p15:clr>
        </p15:guide>
        <p15:guide id="5" orient="horz" pos="3211" userDrawn="1">
          <p15:clr>
            <a:srgbClr val="A4A3A4"/>
          </p15:clr>
        </p15:guide>
        <p15:guide id="6" pos="155" userDrawn="1">
          <p15:clr>
            <a:srgbClr val="A4A3A4"/>
          </p15:clr>
        </p15:guide>
        <p15:guide id="7" pos="323" userDrawn="1">
          <p15:clr>
            <a:srgbClr val="A4A3A4"/>
          </p15:clr>
        </p15:guide>
        <p15:guide id="8" orient="horz" pos="5071" userDrawn="1">
          <p15:clr>
            <a:srgbClr val="A4A3A4"/>
          </p15:clr>
        </p15:guide>
        <p15:guide id="9" orient="horz" pos="269" userDrawn="1">
          <p15:clr>
            <a:srgbClr val="A4A3A4"/>
          </p15:clr>
        </p15:guide>
        <p15:guide id="10" orient="horz" pos="1991" userDrawn="1">
          <p15:clr>
            <a:srgbClr val="A4A3A4"/>
          </p15:clr>
        </p15:guide>
        <p15:guide id="11" orient="horz" pos="6095" userDrawn="1">
          <p15:clr>
            <a:srgbClr val="A4A3A4"/>
          </p15:clr>
        </p15:guide>
        <p15:guide id="12" orient="horz" pos="5545" userDrawn="1">
          <p15:clr>
            <a:srgbClr val="A4A3A4"/>
          </p15:clr>
        </p15:guide>
        <p15:guide id="13" orient="horz" pos="2826" userDrawn="1">
          <p15:clr>
            <a:srgbClr val="A4A3A4"/>
          </p15:clr>
        </p15:guide>
        <p15:guide id="14" orient="horz" pos="2596" userDrawn="1">
          <p15:clr>
            <a:srgbClr val="A4A3A4"/>
          </p15:clr>
        </p15:guide>
        <p15:guide id="15" pos="1043" userDrawn="1">
          <p15:clr>
            <a:srgbClr val="A4A3A4"/>
          </p15:clr>
        </p15:guide>
        <p15:guide id="16" pos="2236" userDrawn="1">
          <p15:clr>
            <a:srgbClr val="A4A3A4"/>
          </p15:clr>
        </p15:guide>
        <p15:guide id="17" orient="horz" pos="5980" userDrawn="1">
          <p15:clr>
            <a:srgbClr val="A4A3A4"/>
          </p15:clr>
        </p15:guide>
        <p15:guide id="19" orient="horz" pos="3582" userDrawn="1">
          <p15:clr>
            <a:srgbClr val="A4A3A4"/>
          </p15:clr>
        </p15:guide>
        <p15:guide id="20" orient="horz" pos="4364" userDrawn="1">
          <p15:clr>
            <a:srgbClr val="A4A3A4"/>
          </p15:clr>
        </p15:guide>
        <p15:guide id="21" pos="1162" userDrawn="1">
          <p15:clr>
            <a:srgbClr val="A4A3A4"/>
          </p15:clr>
        </p15:guide>
        <p15:guide id="22" pos="2012" userDrawn="1">
          <p15:clr>
            <a:srgbClr val="A4A3A4"/>
          </p15:clr>
        </p15:guide>
        <p15:guide id="23" pos="2049" userDrawn="1">
          <p15:clr>
            <a:srgbClr val="A4A3A4"/>
          </p15:clr>
        </p15:guide>
        <p15:guide id="24" pos="2287" userDrawn="1">
          <p15:clr>
            <a:srgbClr val="A4A3A4"/>
          </p15:clr>
        </p15:guide>
        <p15:guide id="25" pos="914" userDrawn="1">
          <p15:clr>
            <a:srgbClr val="A4A3A4"/>
          </p15:clr>
        </p15:guide>
        <p15:guide id="26" orient="horz" pos="562" userDrawn="1">
          <p15:clr>
            <a:srgbClr val="A4A3A4"/>
          </p15:clr>
        </p15:guide>
        <p15:guide id="27" pos="4201" userDrawn="1">
          <p15:clr>
            <a:srgbClr val="A4A3A4"/>
          </p15:clr>
        </p15:guide>
        <p15:guide id="28" pos="1563" userDrawn="1">
          <p15:clr>
            <a:srgbClr val="A4A3A4"/>
          </p15:clr>
        </p15:guide>
        <p15:guide id="29" pos="3325" userDrawn="1">
          <p15:clr>
            <a:srgbClr val="A4A3A4"/>
          </p15:clr>
        </p15:guide>
        <p15:guide id="30" orient="horz" pos="3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AF5"/>
    <a:srgbClr val="6375AD"/>
    <a:srgbClr val="C6CBE0"/>
    <a:srgbClr val="000080"/>
    <a:srgbClr val="9EAACD"/>
    <a:srgbClr val="B8C0DC"/>
    <a:srgbClr val="6274AB"/>
    <a:srgbClr val="ABB6D6"/>
    <a:srgbClr val="BAC1D6"/>
    <a:srgbClr val="CED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2"/>
    <p:restoredTop sz="94634"/>
  </p:normalViewPr>
  <p:slideViewPr>
    <p:cSldViewPr>
      <p:cViewPr varScale="1">
        <p:scale>
          <a:sx n="87" d="100"/>
          <a:sy n="87" d="100"/>
        </p:scale>
        <p:origin x="2320" y="208"/>
      </p:cViewPr>
      <p:guideLst>
        <p:guide orient="horz" pos="1364"/>
        <p:guide pos="2761"/>
        <p:guide orient="horz" pos="2138"/>
        <p:guide orient="horz" pos="856"/>
        <p:guide orient="horz" pos="3211"/>
        <p:guide pos="155"/>
        <p:guide pos="323"/>
        <p:guide orient="horz" pos="5071"/>
        <p:guide orient="horz" pos="269"/>
        <p:guide orient="horz" pos="1991"/>
        <p:guide orient="horz" pos="6095"/>
        <p:guide orient="horz" pos="5545"/>
        <p:guide orient="horz" pos="2826"/>
        <p:guide orient="horz" pos="2596"/>
        <p:guide pos="1043"/>
        <p:guide pos="2236"/>
        <p:guide orient="horz" pos="5980"/>
        <p:guide orient="horz" pos="3582"/>
        <p:guide orient="horz" pos="4364"/>
        <p:guide pos="1162"/>
        <p:guide pos="2012"/>
        <p:guide pos="2049"/>
        <p:guide pos="2287"/>
        <p:guide pos="914"/>
        <p:guide orient="horz" pos="562"/>
        <p:guide pos="4201"/>
        <p:guide pos="1563"/>
        <p:guide pos="3325"/>
        <p:guide orient="horz" pos="37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5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5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1C315BB1-24E1-446C-B8A1-77D78B27922F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3315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3315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42AFD84F-003F-461A-8FEC-38A52715CD9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558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9142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777"/>
            <a:ext cx="5829300" cy="212371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4302"/>
            <a:ext cx="4800600" cy="25319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0766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278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96766"/>
            <a:ext cx="1543050" cy="845355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96766"/>
            <a:ext cx="4514850" cy="845355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480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8575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6547"/>
            <a:ext cx="5829300" cy="19677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9261"/>
            <a:ext cx="5829300" cy="216728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5126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311773"/>
            <a:ext cx="3028950" cy="6538550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311773"/>
            <a:ext cx="3028950" cy="6538550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5176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2" y="2217743"/>
            <a:ext cx="3030141" cy="924249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2" y="3141991"/>
            <a:ext cx="3030141" cy="5708331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70" y="2217743"/>
            <a:ext cx="3031332" cy="924249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70" y="3141991"/>
            <a:ext cx="3031332" cy="5708331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0283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8695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8144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2" y="394469"/>
            <a:ext cx="2256235" cy="16787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8" y="394472"/>
            <a:ext cx="3833812" cy="8455852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2" y="2073257"/>
            <a:ext cx="2256235" cy="6777066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303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5312"/>
            <a:ext cx="4114800" cy="8187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262"/>
            <a:ext cx="4114800" cy="5944553"/>
          </a:xfrm>
        </p:spPr>
        <p:txBody>
          <a:bodyPr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4066"/>
            <a:ext cx="4114800" cy="1162765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123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765"/>
            <a:ext cx="6172200" cy="1651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773"/>
            <a:ext cx="6172200" cy="6538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2872"/>
            <a:ext cx="160020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89FAF-AE22-439E-BB6C-E96BD2AA8790}" type="datetimeFigureOut">
              <a:rPr lang="de-AT" smtClean="0"/>
              <a:t>10.08.21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2872"/>
            <a:ext cx="217170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2872"/>
            <a:ext cx="160020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C2BA7-6FF4-4922-9338-1492F8E3AB8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740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18" indent="-285738" algn="l" defTabSz="9143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Conector recto de flecha 394">
            <a:extLst>
              <a:ext uri="{FF2B5EF4-FFF2-40B4-BE49-F238E27FC236}">
                <a16:creationId xmlns:a16="http://schemas.microsoft.com/office/drawing/2014/main" id="{7B79C96E-BC1C-FD4B-A07C-FBD2EF376EAD}"/>
              </a:ext>
            </a:extLst>
          </p:cNvPr>
          <p:cNvCxnSpPr>
            <a:cxnSpLocks/>
          </p:cNvCxnSpPr>
          <p:nvPr/>
        </p:nvCxnSpPr>
        <p:spPr>
          <a:xfrm>
            <a:off x="4551349" y="2264469"/>
            <a:ext cx="0" cy="168080"/>
          </a:xfrm>
          <a:prstGeom prst="straightConnector1">
            <a:avLst/>
          </a:prstGeom>
          <a:ln>
            <a:solidFill>
              <a:srgbClr val="01189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cxnSpLocks/>
          </p:cNvCxnSpPr>
          <p:nvPr/>
        </p:nvCxnSpPr>
        <p:spPr>
          <a:xfrm>
            <a:off x="848626" y="2922102"/>
            <a:ext cx="308" cy="453259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250">
            <a:extLst>
              <a:ext uri="{FF2B5EF4-FFF2-40B4-BE49-F238E27FC236}">
                <a16:creationId xmlns:a16="http://schemas.microsoft.com/office/drawing/2014/main" id="{3BB5B205-6DE0-6647-A26A-73B4AF36DD27}"/>
              </a:ext>
            </a:extLst>
          </p:cNvPr>
          <p:cNvCxnSpPr>
            <a:cxnSpLocks/>
          </p:cNvCxnSpPr>
          <p:nvPr/>
        </p:nvCxnSpPr>
        <p:spPr>
          <a:xfrm flipH="1">
            <a:off x="868566" y="3800370"/>
            <a:ext cx="1413" cy="355863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Conector recto de flecha 233"/>
          <p:cNvCxnSpPr>
            <a:cxnSpLocks/>
          </p:cNvCxnSpPr>
          <p:nvPr/>
        </p:nvCxnSpPr>
        <p:spPr>
          <a:xfrm>
            <a:off x="3021185" y="4484975"/>
            <a:ext cx="1507" cy="370280"/>
          </a:xfrm>
          <a:prstGeom prst="straightConnector1">
            <a:avLst/>
          </a:prstGeom>
          <a:ln w="9525"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de flecha 250"/>
          <p:cNvCxnSpPr>
            <a:cxnSpLocks/>
          </p:cNvCxnSpPr>
          <p:nvPr/>
        </p:nvCxnSpPr>
        <p:spPr>
          <a:xfrm flipH="1">
            <a:off x="3031093" y="3807059"/>
            <a:ext cx="2267" cy="357189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de flecha 260"/>
          <p:cNvCxnSpPr>
            <a:cxnSpLocks/>
          </p:cNvCxnSpPr>
          <p:nvPr/>
        </p:nvCxnSpPr>
        <p:spPr>
          <a:xfrm>
            <a:off x="3023307" y="6022369"/>
            <a:ext cx="1278" cy="378748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de flecha 289"/>
          <p:cNvCxnSpPr>
            <a:cxnSpLocks/>
          </p:cNvCxnSpPr>
          <p:nvPr/>
        </p:nvCxnSpPr>
        <p:spPr>
          <a:xfrm>
            <a:off x="3497628" y="4316655"/>
            <a:ext cx="748307" cy="0"/>
          </a:xfrm>
          <a:prstGeom prst="straightConnector1">
            <a:avLst/>
          </a:prstGeom>
          <a:ln>
            <a:solidFill>
              <a:srgbClr val="01189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angular 107"/>
          <p:cNvCxnSpPr>
            <a:cxnSpLocks/>
          </p:cNvCxnSpPr>
          <p:nvPr/>
        </p:nvCxnSpPr>
        <p:spPr>
          <a:xfrm rot="5400000" flipH="1" flipV="1">
            <a:off x="1057893" y="5202563"/>
            <a:ext cx="3197" cy="965613"/>
          </a:xfrm>
          <a:prstGeom prst="bentConnector3">
            <a:avLst>
              <a:gd name="adj1" fmla="val -2823241"/>
            </a:avLst>
          </a:prstGeom>
          <a:ln>
            <a:solidFill>
              <a:srgbClr val="0118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r 36"/>
          <p:cNvCxnSpPr>
            <a:cxnSpLocks/>
            <a:stCxn id="184" idx="3"/>
          </p:cNvCxnSpPr>
          <p:nvPr/>
        </p:nvCxnSpPr>
        <p:spPr>
          <a:xfrm flipV="1">
            <a:off x="1529755" y="5829946"/>
            <a:ext cx="921177" cy="334014"/>
          </a:xfrm>
          <a:prstGeom prst="bentConnector3">
            <a:avLst>
              <a:gd name="adj1" fmla="val 50000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62">
            <a:extLst>
              <a:ext uri="{FF2B5EF4-FFF2-40B4-BE49-F238E27FC236}">
                <a16:creationId xmlns:a16="http://schemas.microsoft.com/office/drawing/2014/main" id="{DCA76F64-CCAD-EB4C-ABDA-6D24D731558D}"/>
              </a:ext>
            </a:extLst>
          </p:cNvPr>
          <p:cNvSpPr/>
          <p:nvPr/>
        </p:nvSpPr>
        <p:spPr>
          <a:xfrm>
            <a:off x="246064" y="428440"/>
            <a:ext cx="1205126" cy="929538"/>
          </a:xfrm>
          <a:prstGeom prst="roundRect">
            <a:avLst>
              <a:gd name="adj" fmla="val 7931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b="1" dirty="0">
              <a:solidFill>
                <a:srgbClr val="000080"/>
              </a:solidFill>
              <a:latin typeface="Arial" charset="0"/>
              <a:ea typeface="Arial" charset="0"/>
              <a:cs typeface="Arial" charset="0"/>
            </a:endParaRPr>
          </a:p>
          <a:p>
            <a:pPr algn="ctr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b="1" dirty="0">
              <a:solidFill>
                <a:srgbClr val="000080"/>
              </a:solidFill>
              <a:latin typeface="Arial" charset="0"/>
              <a:ea typeface="Arial" charset="0"/>
              <a:cs typeface="Arial" charset="0"/>
            </a:endParaRPr>
          </a:p>
          <a:p>
            <a:pPr algn="ctr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</a:t>
            </a:r>
            <a:br>
              <a:rPr lang="en-US" sz="100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endParaRPr lang="de-AT" sz="1000" dirty="0">
              <a:solidFill>
                <a:srgbClr val="00008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endParaRPr lang="de-AT" sz="1000" dirty="0">
              <a:solidFill>
                <a:srgbClr val="00008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algn="ctr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0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b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</a:br>
            <a:endParaRPr lang="en-US" sz="1050" b="1" dirty="0">
              <a:solidFill>
                <a:srgbClr val="00008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Conector recto de flecha 3"/>
          <p:cNvCxnSpPr>
            <a:cxnSpLocks/>
          </p:cNvCxnSpPr>
          <p:nvPr/>
        </p:nvCxnSpPr>
        <p:spPr>
          <a:xfrm flipH="1">
            <a:off x="4551349" y="1364876"/>
            <a:ext cx="480" cy="417608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85">
            <a:extLst>
              <a:ext uri="{FF2B5EF4-FFF2-40B4-BE49-F238E27FC236}">
                <a16:creationId xmlns:a16="http://schemas.microsoft.com/office/drawing/2014/main" id="{9CF37722-99E8-F64C-9F29-26C8091196EC}"/>
              </a:ext>
            </a:extLst>
          </p:cNvPr>
          <p:cNvSpPr/>
          <p:nvPr/>
        </p:nvSpPr>
        <p:spPr>
          <a:xfrm>
            <a:off x="1877813" y="428440"/>
            <a:ext cx="1316401" cy="929538"/>
          </a:xfrm>
          <a:prstGeom prst="roundRect">
            <a:avLst>
              <a:gd name="adj" fmla="val 613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de-AT" sz="1101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de-AT" sz="1101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de-AT" sz="1101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de-AT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1101" dirty="0" err="1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de-AT" sz="1101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84">
            <a:extLst>
              <a:ext uri="{FF2B5EF4-FFF2-40B4-BE49-F238E27FC236}">
                <a16:creationId xmlns:a16="http://schemas.microsoft.com/office/drawing/2014/main" id="{BC27B2F5-E14E-7D4B-BCBC-596933C30AD4}"/>
              </a:ext>
            </a:extLst>
          </p:cNvPr>
          <p:cNvSpPr/>
          <p:nvPr/>
        </p:nvSpPr>
        <p:spPr>
          <a:xfrm>
            <a:off x="246066" y="2421419"/>
            <a:ext cx="1205125" cy="518255"/>
          </a:xfrm>
          <a:prstGeom prst="roundRect">
            <a:avLst>
              <a:gd name="adj" fmla="val 613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3337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</a:t>
            </a:r>
            <a:b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90">
            <a:extLst>
              <a:ext uri="{FF2B5EF4-FFF2-40B4-BE49-F238E27FC236}">
                <a16:creationId xmlns:a16="http://schemas.microsoft.com/office/drawing/2014/main" id="{08B99CE8-3E99-6343-82DE-B526D7E2A392}"/>
              </a:ext>
            </a:extLst>
          </p:cNvPr>
          <p:cNvSpPr/>
          <p:nvPr/>
        </p:nvSpPr>
        <p:spPr>
          <a:xfrm>
            <a:off x="246681" y="4169221"/>
            <a:ext cx="1210080" cy="315913"/>
          </a:xfrm>
          <a:prstGeom prst="roundRect">
            <a:avLst>
              <a:gd name="adj" fmla="val 1281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05">
            <a:extLst>
              <a:ext uri="{FF2B5EF4-FFF2-40B4-BE49-F238E27FC236}">
                <a16:creationId xmlns:a16="http://schemas.microsoft.com/office/drawing/2014/main" id="{EE3F4C3B-E9D7-D74A-8309-6713121D4717}"/>
              </a:ext>
            </a:extLst>
          </p:cNvPr>
          <p:cNvSpPr/>
          <p:nvPr/>
        </p:nvSpPr>
        <p:spPr>
          <a:xfrm>
            <a:off x="246684" y="3392933"/>
            <a:ext cx="1204505" cy="419101"/>
          </a:xfrm>
          <a:prstGeom prst="roundRect">
            <a:avLst>
              <a:gd name="adj" fmla="val 910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72">
            <a:extLst>
              <a:ext uri="{FF2B5EF4-FFF2-40B4-BE49-F238E27FC236}">
                <a16:creationId xmlns:a16="http://schemas.microsoft.com/office/drawing/2014/main" id="{A227294B-1345-764F-A002-CA098DA196FF}"/>
              </a:ext>
            </a:extLst>
          </p:cNvPr>
          <p:cNvSpPr/>
          <p:nvPr/>
        </p:nvSpPr>
        <p:spPr>
          <a:xfrm>
            <a:off x="626157" y="6408513"/>
            <a:ext cx="786621" cy="519339"/>
          </a:xfrm>
          <a:prstGeom prst="roundRect">
            <a:avLst>
              <a:gd name="adj" fmla="val 7915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 text text</a:t>
            </a:r>
          </a:p>
        </p:txBody>
      </p:sp>
      <p:cxnSp>
        <p:nvCxnSpPr>
          <p:cNvPr id="26" name="Conector recto de flecha 25"/>
          <p:cNvCxnSpPr>
            <a:cxnSpLocks/>
            <a:stCxn id="18" idx="3"/>
          </p:cNvCxnSpPr>
          <p:nvPr/>
        </p:nvCxnSpPr>
        <p:spPr>
          <a:xfrm>
            <a:off x="1456763" y="4327176"/>
            <a:ext cx="995287" cy="0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r 34"/>
          <p:cNvCxnSpPr>
            <a:cxnSpLocks/>
            <a:stCxn id="126" idx="1"/>
          </p:cNvCxnSpPr>
          <p:nvPr/>
        </p:nvCxnSpPr>
        <p:spPr>
          <a:xfrm rot="10800000" flipV="1">
            <a:off x="838014" y="2055295"/>
            <a:ext cx="2792692" cy="316060"/>
          </a:xfrm>
          <a:prstGeom prst="bentConnector3">
            <a:avLst>
              <a:gd name="adj1" fmla="val 100077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90">
            <a:extLst>
              <a:ext uri="{FF2B5EF4-FFF2-40B4-BE49-F238E27FC236}">
                <a16:creationId xmlns:a16="http://schemas.microsoft.com/office/drawing/2014/main" id="{08B99CE8-3E99-6343-82DE-B526D7E2A392}"/>
              </a:ext>
            </a:extLst>
          </p:cNvPr>
          <p:cNvSpPr/>
          <p:nvPr/>
        </p:nvSpPr>
        <p:spPr>
          <a:xfrm>
            <a:off x="246063" y="5343481"/>
            <a:ext cx="777856" cy="341701"/>
          </a:xfrm>
          <a:prstGeom prst="roundRect">
            <a:avLst>
              <a:gd name="adj" fmla="val 1281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48" name="Rounded Rectangle 58">
            <a:extLst>
              <a:ext uri="{FF2B5EF4-FFF2-40B4-BE49-F238E27FC236}">
                <a16:creationId xmlns:a16="http://schemas.microsoft.com/office/drawing/2014/main" id="{88C9FAA7-40B7-ED41-879C-433C7FF7D714}"/>
              </a:ext>
            </a:extLst>
          </p:cNvPr>
          <p:cNvSpPr/>
          <p:nvPr/>
        </p:nvSpPr>
        <p:spPr>
          <a:xfrm>
            <a:off x="1233325" y="5340556"/>
            <a:ext cx="646276" cy="345871"/>
          </a:xfrm>
          <a:prstGeom prst="roundRect">
            <a:avLst>
              <a:gd name="adj" fmla="val 13783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cxnSp>
        <p:nvCxnSpPr>
          <p:cNvPr id="63" name="Conector angular 62"/>
          <p:cNvCxnSpPr>
            <a:cxnSpLocks/>
            <a:stCxn id="18" idx="2"/>
          </p:cNvCxnSpPr>
          <p:nvPr/>
        </p:nvCxnSpPr>
        <p:spPr>
          <a:xfrm rot="5400000">
            <a:off x="319631" y="4789281"/>
            <a:ext cx="836238" cy="227941"/>
          </a:xfrm>
          <a:prstGeom prst="bentConnector3">
            <a:avLst>
              <a:gd name="adj1" fmla="val 70143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de flecha 110"/>
          <p:cNvCxnSpPr>
            <a:cxnSpLocks/>
          </p:cNvCxnSpPr>
          <p:nvPr/>
        </p:nvCxnSpPr>
        <p:spPr>
          <a:xfrm>
            <a:off x="879525" y="5782162"/>
            <a:ext cx="0" cy="611636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ounded Rectangle 98">
            <a:extLst>
              <a:ext uri="{FF2B5EF4-FFF2-40B4-BE49-F238E27FC236}">
                <a16:creationId xmlns:a16="http://schemas.microsoft.com/office/drawing/2014/main" id="{4FCE2511-02E6-A643-AFD7-34AF115860D8}"/>
              </a:ext>
            </a:extLst>
          </p:cNvPr>
          <p:cNvSpPr/>
          <p:nvPr/>
        </p:nvSpPr>
        <p:spPr>
          <a:xfrm>
            <a:off x="2481757" y="2652562"/>
            <a:ext cx="1066306" cy="510563"/>
          </a:xfrm>
          <a:prstGeom prst="roundRect">
            <a:avLst>
              <a:gd name="adj" fmla="val 9696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</a:t>
            </a:r>
            <a:b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</a:t>
            </a:r>
          </a:p>
        </p:txBody>
      </p:sp>
      <p:sp>
        <p:nvSpPr>
          <p:cNvPr id="155" name="Rounded Rectangle 98">
            <a:extLst>
              <a:ext uri="{FF2B5EF4-FFF2-40B4-BE49-F238E27FC236}">
                <a16:creationId xmlns:a16="http://schemas.microsoft.com/office/drawing/2014/main" id="{4FCE2511-02E6-A643-AFD7-34AF115860D8}"/>
              </a:ext>
            </a:extLst>
          </p:cNvPr>
          <p:cNvSpPr/>
          <p:nvPr/>
        </p:nvSpPr>
        <p:spPr>
          <a:xfrm>
            <a:off x="4967432" y="2646272"/>
            <a:ext cx="1035659" cy="510563"/>
          </a:xfrm>
          <a:prstGeom prst="roundRect">
            <a:avLst>
              <a:gd name="adj" fmla="val 9696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</a:t>
            </a:r>
            <a:b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</a:t>
            </a:r>
          </a:p>
        </p:txBody>
      </p:sp>
      <p:sp>
        <p:nvSpPr>
          <p:cNvPr id="3" name="Rounded Rectangle 73">
            <a:extLst>
              <a:ext uri="{FF2B5EF4-FFF2-40B4-BE49-F238E27FC236}">
                <a16:creationId xmlns:a16="http://schemas.microsoft.com/office/drawing/2014/main" id="{CDEB8D4A-228D-8F41-BA6A-ADA490DA3C1B}"/>
              </a:ext>
            </a:extLst>
          </p:cNvPr>
          <p:cNvSpPr/>
          <p:nvPr/>
        </p:nvSpPr>
        <p:spPr>
          <a:xfrm>
            <a:off x="3630707" y="428442"/>
            <a:ext cx="1834229" cy="935887"/>
          </a:xfrm>
          <a:prstGeom prst="roundRect">
            <a:avLst>
              <a:gd name="adj" fmla="val 10664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</a:t>
            </a:r>
          </a:p>
          <a:p>
            <a:pPr algn="ctr"/>
            <a:r>
              <a:rPr lang="en-US" sz="1108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(text text text text text)</a:t>
            </a:r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191" name="Rounded Rectangle 60">
            <a:extLst>
              <a:ext uri="{FF2B5EF4-FFF2-40B4-BE49-F238E27FC236}">
                <a16:creationId xmlns:a16="http://schemas.microsoft.com/office/drawing/2014/main" id="{169F9C30-D607-C14A-8AD4-6D89C5DF32B8}"/>
              </a:ext>
            </a:extLst>
          </p:cNvPr>
          <p:cNvSpPr/>
          <p:nvPr/>
        </p:nvSpPr>
        <p:spPr>
          <a:xfrm>
            <a:off x="2483469" y="5604161"/>
            <a:ext cx="1064594" cy="421509"/>
          </a:xfrm>
          <a:prstGeom prst="roundRect">
            <a:avLst>
              <a:gd name="adj" fmla="val 12811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050" b="1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50" b="1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050" b="1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050" b="1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05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Rounded Rectangle 71">
            <a:extLst>
              <a:ext uri="{FF2B5EF4-FFF2-40B4-BE49-F238E27FC236}">
                <a16:creationId xmlns:a16="http://schemas.microsoft.com/office/drawing/2014/main" id="{32879039-470B-994D-BB65-72E7AE240855}"/>
              </a:ext>
            </a:extLst>
          </p:cNvPr>
          <p:cNvSpPr/>
          <p:nvPr/>
        </p:nvSpPr>
        <p:spPr>
          <a:xfrm>
            <a:off x="4380421" y="5604161"/>
            <a:ext cx="896237" cy="421509"/>
          </a:xfrm>
          <a:prstGeom prst="roundRect">
            <a:avLst>
              <a:gd name="adj" fmla="val 10505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 text</a:t>
            </a:r>
          </a:p>
        </p:txBody>
      </p:sp>
      <p:sp>
        <p:nvSpPr>
          <p:cNvPr id="193" name="Rounded Rectangle 73">
            <a:extLst>
              <a:ext uri="{FF2B5EF4-FFF2-40B4-BE49-F238E27FC236}">
                <a16:creationId xmlns:a16="http://schemas.microsoft.com/office/drawing/2014/main" id="{CDEB8D4A-228D-8F41-BA6A-ADA490DA3C1B}"/>
              </a:ext>
            </a:extLst>
          </p:cNvPr>
          <p:cNvSpPr/>
          <p:nvPr/>
        </p:nvSpPr>
        <p:spPr>
          <a:xfrm>
            <a:off x="5611886" y="5604159"/>
            <a:ext cx="1057203" cy="421510"/>
          </a:xfrm>
          <a:prstGeom prst="roundRect">
            <a:avLst>
              <a:gd name="adj" fmla="val 10664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 text</a:t>
            </a:r>
          </a:p>
        </p:txBody>
      </p:sp>
      <p:sp>
        <p:nvSpPr>
          <p:cNvPr id="217" name="Rounded Rectangle 105">
            <a:extLst>
              <a:ext uri="{FF2B5EF4-FFF2-40B4-BE49-F238E27FC236}">
                <a16:creationId xmlns:a16="http://schemas.microsoft.com/office/drawing/2014/main" id="{EE3F4C3B-E9D7-D74A-8309-6713121D4717}"/>
              </a:ext>
            </a:extLst>
          </p:cNvPr>
          <p:cNvSpPr/>
          <p:nvPr/>
        </p:nvSpPr>
        <p:spPr>
          <a:xfrm>
            <a:off x="2481757" y="3396153"/>
            <a:ext cx="1065272" cy="415879"/>
          </a:xfrm>
          <a:prstGeom prst="roundRect">
            <a:avLst>
              <a:gd name="adj" fmla="val 910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Rounded Rectangle 105">
            <a:extLst>
              <a:ext uri="{FF2B5EF4-FFF2-40B4-BE49-F238E27FC236}">
                <a16:creationId xmlns:a16="http://schemas.microsoft.com/office/drawing/2014/main" id="{EE3F4C3B-E9D7-D74A-8309-6713121D4717}"/>
              </a:ext>
            </a:extLst>
          </p:cNvPr>
          <p:cNvSpPr/>
          <p:nvPr/>
        </p:nvSpPr>
        <p:spPr>
          <a:xfrm>
            <a:off x="4963664" y="3396151"/>
            <a:ext cx="1039351" cy="414914"/>
          </a:xfrm>
          <a:prstGeom prst="roundRect">
            <a:avLst>
              <a:gd name="adj" fmla="val 910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Rounded Rectangle 72">
            <a:extLst>
              <a:ext uri="{FF2B5EF4-FFF2-40B4-BE49-F238E27FC236}">
                <a16:creationId xmlns:a16="http://schemas.microsoft.com/office/drawing/2014/main" id="{A227294B-1345-764F-A002-CA098DA196FF}"/>
              </a:ext>
            </a:extLst>
          </p:cNvPr>
          <p:cNvSpPr/>
          <p:nvPr/>
        </p:nvSpPr>
        <p:spPr>
          <a:xfrm>
            <a:off x="2483469" y="6404416"/>
            <a:ext cx="1064594" cy="523434"/>
          </a:xfrm>
          <a:prstGeom prst="roundRect">
            <a:avLst>
              <a:gd name="adj" fmla="val 7915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 text text</a:t>
            </a:r>
          </a:p>
        </p:txBody>
      </p:sp>
      <p:cxnSp>
        <p:nvCxnSpPr>
          <p:cNvPr id="223" name="Conector recto de flecha 222"/>
          <p:cNvCxnSpPr>
            <a:cxnSpLocks/>
          </p:cNvCxnSpPr>
          <p:nvPr/>
        </p:nvCxnSpPr>
        <p:spPr>
          <a:xfrm>
            <a:off x="3033358" y="5274218"/>
            <a:ext cx="0" cy="328070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ounded Rectangle 90">
            <a:extLst>
              <a:ext uri="{FF2B5EF4-FFF2-40B4-BE49-F238E27FC236}">
                <a16:creationId xmlns:a16="http://schemas.microsoft.com/office/drawing/2014/main" id="{08B99CE8-3E99-6343-82DE-B526D7E2A392}"/>
              </a:ext>
            </a:extLst>
          </p:cNvPr>
          <p:cNvSpPr/>
          <p:nvPr/>
        </p:nvSpPr>
        <p:spPr>
          <a:xfrm>
            <a:off x="2483469" y="4857560"/>
            <a:ext cx="1064594" cy="418531"/>
          </a:xfrm>
          <a:prstGeom prst="roundRect">
            <a:avLst>
              <a:gd name="adj" fmla="val 1281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r>
              <a:rPr lang="de-AT" sz="1100" dirty="0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Rounded Rectangle 90">
            <a:extLst>
              <a:ext uri="{FF2B5EF4-FFF2-40B4-BE49-F238E27FC236}">
                <a16:creationId xmlns:a16="http://schemas.microsoft.com/office/drawing/2014/main" id="{08B99CE8-3E99-6343-82DE-B526D7E2A392}"/>
              </a:ext>
            </a:extLst>
          </p:cNvPr>
          <p:cNvSpPr/>
          <p:nvPr/>
        </p:nvSpPr>
        <p:spPr>
          <a:xfrm>
            <a:off x="2481758" y="4169221"/>
            <a:ext cx="1060736" cy="315913"/>
          </a:xfrm>
          <a:prstGeom prst="roundRect">
            <a:avLst>
              <a:gd name="adj" fmla="val 1281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2" name="Conector recto de flecha 291"/>
          <p:cNvCxnSpPr>
            <a:cxnSpLocks/>
          </p:cNvCxnSpPr>
          <p:nvPr/>
        </p:nvCxnSpPr>
        <p:spPr>
          <a:xfrm flipV="1">
            <a:off x="3555110" y="5064730"/>
            <a:ext cx="697869" cy="4"/>
          </a:xfrm>
          <a:prstGeom prst="straightConnector1">
            <a:avLst/>
          </a:prstGeom>
          <a:ln>
            <a:solidFill>
              <a:srgbClr val="01189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Rounded Rectangle 90">
            <a:extLst>
              <a:ext uri="{FF2B5EF4-FFF2-40B4-BE49-F238E27FC236}">
                <a16:creationId xmlns:a16="http://schemas.microsoft.com/office/drawing/2014/main" id="{08B99CE8-3E99-6343-82DE-B526D7E2A392}"/>
              </a:ext>
            </a:extLst>
          </p:cNvPr>
          <p:cNvSpPr/>
          <p:nvPr/>
        </p:nvSpPr>
        <p:spPr>
          <a:xfrm>
            <a:off x="4963664" y="4167893"/>
            <a:ext cx="1035659" cy="317238"/>
          </a:xfrm>
          <a:prstGeom prst="roundRect">
            <a:avLst>
              <a:gd name="adj" fmla="val 1281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</a:t>
            </a:r>
            <a:r>
              <a:rPr lang="de-AT" sz="1100" dirty="0" err="1">
                <a:solidFill>
                  <a:srgbClr val="00008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text</a:t>
            </a:r>
            <a:endParaRPr lang="de-AT" sz="1100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1" name="Rounded Rectangle 105">
            <a:extLst>
              <a:ext uri="{FF2B5EF4-FFF2-40B4-BE49-F238E27FC236}">
                <a16:creationId xmlns:a16="http://schemas.microsoft.com/office/drawing/2014/main" id="{EE3F4C3B-E9D7-D74A-8309-6713121D4717}"/>
              </a:ext>
            </a:extLst>
          </p:cNvPr>
          <p:cNvSpPr/>
          <p:nvPr/>
        </p:nvSpPr>
        <p:spPr>
          <a:xfrm>
            <a:off x="4380421" y="6404419"/>
            <a:ext cx="896237" cy="523433"/>
          </a:xfrm>
          <a:prstGeom prst="roundRect">
            <a:avLst>
              <a:gd name="adj" fmla="val 910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 text text</a:t>
            </a:r>
          </a:p>
        </p:txBody>
      </p:sp>
      <p:cxnSp>
        <p:nvCxnSpPr>
          <p:cNvPr id="333" name="Conector recto de flecha 332"/>
          <p:cNvCxnSpPr>
            <a:cxnSpLocks/>
          </p:cNvCxnSpPr>
          <p:nvPr/>
        </p:nvCxnSpPr>
        <p:spPr>
          <a:xfrm>
            <a:off x="4826476" y="6064104"/>
            <a:ext cx="0" cy="314323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Conector recto de flecha 358"/>
          <p:cNvCxnSpPr>
            <a:cxnSpLocks/>
          </p:cNvCxnSpPr>
          <p:nvPr/>
        </p:nvCxnSpPr>
        <p:spPr>
          <a:xfrm>
            <a:off x="6065737" y="6064101"/>
            <a:ext cx="0" cy="329696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Conector recto de flecha 394"/>
          <p:cNvCxnSpPr>
            <a:cxnSpLocks/>
          </p:cNvCxnSpPr>
          <p:nvPr/>
        </p:nvCxnSpPr>
        <p:spPr>
          <a:xfrm>
            <a:off x="5480050" y="2440516"/>
            <a:ext cx="0" cy="185916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Conector angular 455"/>
          <p:cNvCxnSpPr>
            <a:cxnSpLocks/>
          </p:cNvCxnSpPr>
          <p:nvPr/>
        </p:nvCxnSpPr>
        <p:spPr>
          <a:xfrm rot="10800000" flipV="1">
            <a:off x="3031103" y="2439773"/>
            <a:ext cx="2443748" cy="173031"/>
          </a:xfrm>
          <a:prstGeom prst="bentConnector3">
            <a:avLst>
              <a:gd name="adj1" fmla="val 100074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Conector recto de flecha 521"/>
          <p:cNvCxnSpPr>
            <a:cxnSpLocks/>
          </p:cNvCxnSpPr>
          <p:nvPr/>
        </p:nvCxnSpPr>
        <p:spPr>
          <a:xfrm flipV="1">
            <a:off x="1495729" y="900392"/>
            <a:ext cx="354720" cy="5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5" name="Rectángulo 594"/>
          <p:cNvSpPr/>
          <p:nvPr/>
        </p:nvSpPr>
        <p:spPr>
          <a:xfrm>
            <a:off x="2564901" y="1950458"/>
            <a:ext cx="201600" cy="202391"/>
          </a:xfrm>
          <a:prstGeom prst="rect">
            <a:avLst/>
          </a:prstGeom>
          <a:solidFill>
            <a:schemeClr val="lt1"/>
          </a:solidFill>
          <a:ln w="6350">
            <a:solidFill>
              <a:srgbClr val="00008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101" b="1" dirty="0">
                <a:solidFill>
                  <a:srgbClr val="01189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+</a:t>
            </a:r>
            <a:r>
              <a:rPr lang="es-ES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82" name="Conector recto de flecha 81"/>
          <p:cNvCxnSpPr>
            <a:cxnSpLocks/>
            <a:stCxn id="19" idx="3"/>
          </p:cNvCxnSpPr>
          <p:nvPr/>
        </p:nvCxnSpPr>
        <p:spPr>
          <a:xfrm>
            <a:off x="1451189" y="3602484"/>
            <a:ext cx="1000861" cy="527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Conector angular 576"/>
          <p:cNvCxnSpPr>
            <a:cxnSpLocks/>
            <a:stCxn id="191" idx="3"/>
            <a:endCxn id="218" idx="1"/>
          </p:cNvCxnSpPr>
          <p:nvPr/>
        </p:nvCxnSpPr>
        <p:spPr>
          <a:xfrm flipV="1">
            <a:off x="3548065" y="3603608"/>
            <a:ext cx="1415599" cy="2211306"/>
          </a:xfrm>
          <a:prstGeom prst="bentConnector3">
            <a:avLst>
              <a:gd name="adj1" fmla="val 50000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Conector angular 641"/>
          <p:cNvCxnSpPr>
            <a:cxnSpLocks/>
          </p:cNvCxnSpPr>
          <p:nvPr/>
        </p:nvCxnSpPr>
        <p:spPr>
          <a:xfrm rot="5400000">
            <a:off x="4630667" y="4670024"/>
            <a:ext cx="1081961" cy="709449"/>
          </a:xfrm>
          <a:prstGeom prst="bentConnector3">
            <a:avLst>
              <a:gd name="adj1" fmla="val 53107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" name="Rectángulo 313"/>
          <p:cNvSpPr/>
          <p:nvPr/>
        </p:nvSpPr>
        <p:spPr>
          <a:xfrm>
            <a:off x="5205222" y="4637819"/>
            <a:ext cx="638028" cy="177492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YES/NO</a:t>
            </a:r>
          </a:p>
        </p:txBody>
      </p:sp>
      <p:sp>
        <p:nvSpPr>
          <p:cNvPr id="148" name="Rounded Rectangle 105">
            <a:extLst>
              <a:ext uri="{FF2B5EF4-FFF2-40B4-BE49-F238E27FC236}">
                <a16:creationId xmlns:a16="http://schemas.microsoft.com/office/drawing/2014/main" id="{EE3F4C3B-E9D7-D74A-8309-6713121D4717}"/>
              </a:ext>
            </a:extLst>
          </p:cNvPr>
          <p:cNvSpPr/>
          <p:nvPr/>
        </p:nvSpPr>
        <p:spPr>
          <a:xfrm>
            <a:off x="5611885" y="6402988"/>
            <a:ext cx="1057202" cy="524862"/>
          </a:xfrm>
          <a:prstGeom prst="roundRect">
            <a:avLst>
              <a:gd name="adj" fmla="val 9102"/>
            </a:avLst>
          </a:prstGeom>
          <a:solidFill>
            <a:srgbClr val="E7EAF5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0080"/>
                </a:solidFill>
                <a:latin typeface="Arial" charset="0"/>
                <a:ea typeface="Arial" charset="0"/>
                <a:cs typeface="Arial" charset="0"/>
              </a:rPr>
              <a:t>Text text text text</a:t>
            </a:r>
          </a:p>
        </p:txBody>
      </p:sp>
      <p:cxnSp>
        <p:nvCxnSpPr>
          <p:cNvPr id="77" name="Conector recto de flecha 76"/>
          <p:cNvCxnSpPr>
            <a:cxnSpLocks/>
          </p:cNvCxnSpPr>
          <p:nvPr/>
        </p:nvCxnSpPr>
        <p:spPr>
          <a:xfrm>
            <a:off x="3018294" y="3183522"/>
            <a:ext cx="0" cy="191839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Rectángulo 183"/>
          <p:cNvSpPr/>
          <p:nvPr/>
        </p:nvSpPr>
        <p:spPr>
          <a:xfrm>
            <a:off x="1161338" y="6076424"/>
            <a:ext cx="368417" cy="175075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101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7" name="Conector recto de flecha 521">
            <a:extLst>
              <a:ext uri="{FF2B5EF4-FFF2-40B4-BE49-F238E27FC236}">
                <a16:creationId xmlns:a16="http://schemas.microsoft.com/office/drawing/2014/main" id="{202F101D-5C44-754C-B701-D51E6C25116C}"/>
              </a:ext>
            </a:extLst>
          </p:cNvPr>
          <p:cNvCxnSpPr>
            <a:cxnSpLocks/>
          </p:cNvCxnSpPr>
          <p:nvPr/>
        </p:nvCxnSpPr>
        <p:spPr>
          <a:xfrm flipV="1">
            <a:off x="3265807" y="893212"/>
            <a:ext cx="300305" cy="6897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ounded Rectangle 71">
            <a:extLst>
              <a:ext uri="{FF2B5EF4-FFF2-40B4-BE49-F238E27FC236}">
                <a16:creationId xmlns:a16="http://schemas.microsoft.com/office/drawing/2014/main" id="{C66082D4-5A95-2F44-B904-03429EDEE077}"/>
              </a:ext>
            </a:extLst>
          </p:cNvPr>
          <p:cNvSpPr/>
          <p:nvPr/>
        </p:nvSpPr>
        <p:spPr>
          <a:xfrm>
            <a:off x="3630706" y="1809862"/>
            <a:ext cx="1834230" cy="490866"/>
          </a:xfrm>
          <a:prstGeom prst="roundRect">
            <a:avLst>
              <a:gd name="adj" fmla="val 10505"/>
            </a:avLst>
          </a:prstGeom>
          <a:solidFill>
            <a:srgbClr val="6375AD"/>
          </a:solidFill>
          <a:ln w="3175"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Text text text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Text text text text text </a:t>
            </a:r>
          </a:p>
        </p:txBody>
      </p:sp>
      <p:sp>
        <p:nvSpPr>
          <p:cNvPr id="318" name="Rectángulo 51">
            <a:extLst>
              <a:ext uri="{FF2B5EF4-FFF2-40B4-BE49-F238E27FC236}">
                <a16:creationId xmlns:a16="http://schemas.microsoft.com/office/drawing/2014/main" id="{DFEA5A00-11A2-3F46-9D0B-FB3E9F437DA3}"/>
              </a:ext>
            </a:extLst>
          </p:cNvPr>
          <p:cNvSpPr/>
          <p:nvPr/>
        </p:nvSpPr>
        <p:spPr>
          <a:xfrm>
            <a:off x="2826526" y="6105186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Rectángulo 51">
            <a:extLst>
              <a:ext uri="{FF2B5EF4-FFF2-40B4-BE49-F238E27FC236}">
                <a16:creationId xmlns:a16="http://schemas.microsoft.com/office/drawing/2014/main" id="{2DCF4D84-00F9-2044-929E-45F73D58FA0F}"/>
              </a:ext>
            </a:extLst>
          </p:cNvPr>
          <p:cNvSpPr/>
          <p:nvPr/>
        </p:nvSpPr>
        <p:spPr>
          <a:xfrm>
            <a:off x="2823952" y="4546387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Rectángulo 51">
            <a:extLst>
              <a:ext uri="{FF2B5EF4-FFF2-40B4-BE49-F238E27FC236}">
                <a16:creationId xmlns:a16="http://schemas.microsoft.com/office/drawing/2014/main" id="{DF358955-A5D3-AB42-9136-5E1FEC06D083}"/>
              </a:ext>
            </a:extLst>
          </p:cNvPr>
          <p:cNvSpPr/>
          <p:nvPr/>
        </p:nvSpPr>
        <p:spPr>
          <a:xfrm>
            <a:off x="2828925" y="3870321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Rectángulo 51">
            <a:extLst>
              <a:ext uri="{FF2B5EF4-FFF2-40B4-BE49-F238E27FC236}">
                <a16:creationId xmlns:a16="http://schemas.microsoft.com/office/drawing/2014/main" id="{2674ED75-14E0-D443-8246-7C0C557EEA68}"/>
              </a:ext>
            </a:extLst>
          </p:cNvPr>
          <p:cNvSpPr/>
          <p:nvPr/>
        </p:nvSpPr>
        <p:spPr>
          <a:xfrm>
            <a:off x="2823952" y="5311684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Rectángulo 51">
            <a:extLst>
              <a:ext uri="{FF2B5EF4-FFF2-40B4-BE49-F238E27FC236}">
                <a16:creationId xmlns:a16="http://schemas.microsoft.com/office/drawing/2014/main" id="{6B695BE7-C37E-594B-AF06-2997810CB116}"/>
              </a:ext>
            </a:extLst>
          </p:cNvPr>
          <p:cNvSpPr/>
          <p:nvPr/>
        </p:nvSpPr>
        <p:spPr>
          <a:xfrm>
            <a:off x="3611941" y="4236091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6" name="Rectángulo 51">
            <a:extLst>
              <a:ext uri="{FF2B5EF4-FFF2-40B4-BE49-F238E27FC236}">
                <a16:creationId xmlns:a16="http://schemas.microsoft.com/office/drawing/2014/main" id="{2771FEE9-AE50-8D4C-9A7D-D5BB7C2E1A3A}"/>
              </a:ext>
            </a:extLst>
          </p:cNvPr>
          <p:cNvSpPr/>
          <p:nvPr/>
        </p:nvSpPr>
        <p:spPr>
          <a:xfrm>
            <a:off x="3616644" y="4972810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" name="Rectángulo 51">
            <a:extLst>
              <a:ext uri="{FF2B5EF4-FFF2-40B4-BE49-F238E27FC236}">
                <a16:creationId xmlns:a16="http://schemas.microsoft.com/office/drawing/2014/main" id="{5F65BFFD-2CDC-484A-8675-4770453B010D}"/>
              </a:ext>
            </a:extLst>
          </p:cNvPr>
          <p:cNvSpPr/>
          <p:nvPr/>
        </p:nvSpPr>
        <p:spPr>
          <a:xfrm>
            <a:off x="3616644" y="5730457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0" name="Rectángulo 51">
            <a:extLst>
              <a:ext uri="{FF2B5EF4-FFF2-40B4-BE49-F238E27FC236}">
                <a16:creationId xmlns:a16="http://schemas.microsoft.com/office/drawing/2014/main" id="{2B1E2D59-F4B1-3148-ACEB-DC8ADFA7F327}"/>
              </a:ext>
            </a:extLst>
          </p:cNvPr>
          <p:cNvSpPr/>
          <p:nvPr/>
        </p:nvSpPr>
        <p:spPr>
          <a:xfrm>
            <a:off x="665782" y="6077359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3" name="Conector recto de flecha 250">
            <a:extLst>
              <a:ext uri="{FF2B5EF4-FFF2-40B4-BE49-F238E27FC236}">
                <a16:creationId xmlns:a16="http://schemas.microsoft.com/office/drawing/2014/main" id="{D6A7A80E-4199-444C-86A4-FB2EA51E13E5}"/>
              </a:ext>
            </a:extLst>
          </p:cNvPr>
          <p:cNvCxnSpPr>
            <a:cxnSpLocks/>
          </p:cNvCxnSpPr>
          <p:nvPr/>
        </p:nvCxnSpPr>
        <p:spPr>
          <a:xfrm flipH="1">
            <a:off x="5483216" y="3812242"/>
            <a:ext cx="1413" cy="355863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Rectángulo 51">
            <a:extLst>
              <a:ext uri="{FF2B5EF4-FFF2-40B4-BE49-F238E27FC236}">
                <a16:creationId xmlns:a16="http://schemas.microsoft.com/office/drawing/2014/main" id="{F7EC9000-EE30-A946-B8BC-D1B528AECD66}"/>
              </a:ext>
            </a:extLst>
          </p:cNvPr>
          <p:cNvSpPr/>
          <p:nvPr/>
        </p:nvSpPr>
        <p:spPr>
          <a:xfrm>
            <a:off x="5282699" y="3866396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0" name="Conector angular 539">
            <a:extLst>
              <a:ext uri="{FF2B5EF4-FFF2-40B4-BE49-F238E27FC236}">
                <a16:creationId xmlns:a16="http://schemas.microsoft.com/office/drawing/2014/main" id="{256EED8E-E689-AB4D-AE47-99833EC68CE3}"/>
              </a:ext>
            </a:extLst>
          </p:cNvPr>
          <p:cNvCxnSpPr>
            <a:cxnSpLocks/>
          </p:cNvCxnSpPr>
          <p:nvPr/>
        </p:nvCxnSpPr>
        <p:spPr>
          <a:xfrm>
            <a:off x="5520227" y="5060657"/>
            <a:ext cx="548718" cy="505070"/>
          </a:xfrm>
          <a:prstGeom prst="bentConnector3">
            <a:avLst>
              <a:gd name="adj1" fmla="val 100399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ángulo 51">
            <a:extLst>
              <a:ext uri="{FF2B5EF4-FFF2-40B4-BE49-F238E27FC236}">
                <a16:creationId xmlns:a16="http://schemas.microsoft.com/office/drawing/2014/main" id="{58DE40FD-0351-2942-81F7-36F8AD8FF700}"/>
              </a:ext>
            </a:extLst>
          </p:cNvPr>
          <p:cNvSpPr/>
          <p:nvPr/>
        </p:nvSpPr>
        <p:spPr>
          <a:xfrm>
            <a:off x="665252" y="3877813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ectángulo 51">
            <a:extLst>
              <a:ext uri="{FF2B5EF4-FFF2-40B4-BE49-F238E27FC236}">
                <a16:creationId xmlns:a16="http://schemas.microsoft.com/office/drawing/2014/main" id="{06BDB957-47D6-A04E-B4E3-ECCF4B103539}"/>
              </a:ext>
            </a:extLst>
          </p:cNvPr>
          <p:cNvSpPr/>
          <p:nvPr/>
        </p:nvSpPr>
        <p:spPr>
          <a:xfrm>
            <a:off x="665743" y="4701276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ángulo 51">
            <a:extLst>
              <a:ext uri="{FF2B5EF4-FFF2-40B4-BE49-F238E27FC236}">
                <a16:creationId xmlns:a16="http://schemas.microsoft.com/office/drawing/2014/main" id="{7139214E-3D0B-9043-B8EC-55E8C64EEBEC}"/>
              </a:ext>
            </a:extLst>
          </p:cNvPr>
          <p:cNvSpPr/>
          <p:nvPr/>
        </p:nvSpPr>
        <p:spPr>
          <a:xfrm>
            <a:off x="665782" y="3050796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Rectángulo 594">
            <a:extLst>
              <a:ext uri="{FF2B5EF4-FFF2-40B4-BE49-F238E27FC236}">
                <a16:creationId xmlns:a16="http://schemas.microsoft.com/office/drawing/2014/main" id="{CD45716B-98A2-6144-8299-C9F6256FC6B3}"/>
              </a:ext>
            </a:extLst>
          </p:cNvPr>
          <p:cNvSpPr/>
          <p:nvPr/>
        </p:nvSpPr>
        <p:spPr>
          <a:xfrm>
            <a:off x="4450549" y="1440674"/>
            <a:ext cx="201600" cy="202391"/>
          </a:xfrm>
          <a:prstGeom prst="rect">
            <a:avLst/>
          </a:prstGeom>
          <a:solidFill>
            <a:schemeClr val="lt1"/>
          </a:solidFill>
          <a:ln w="6350">
            <a:solidFill>
              <a:srgbClr val="00008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101" b="1" dirty="0">
                <a:solidFill>
                  <a:srgbClr val="01189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–</a:t>
            </a:r>
            <a:r>
              <a:rPr lang="es-ES" sz="1101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6" name="Rectángulo 51">
            <a:extLst>
              <a:ext uri="{FF2B5EF4-FFF2-40B4-BE49-F238E27FC236}">
                <a16:creationId xmlns:a16="http://schemas.microsoft.com/office/drawing/2014/main" id="{CE1940C5-58B1-794F-B081-FBD929CE6412}"/>
              </a:ext>
            </a:extLst>
          </p:cNvPr>
          <p:cNvSpPr/>
          <p:nvPr/>
        </p:nvSpPr>
        <p:spPr>
          <a:xfrm>
            <a:off x="1657216" y="3504672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Rectángulo 51">
            <a:extLst>
              <a:ext uri="{FF2B5EF4-FFF2-40B4-BE49-F238E27FC236}">
                <a16:creationId xmlns:a16="http://schemas.microsoft.com/office/drawing/2014/main" id="{E8DB95ED-35DF-7A40-8266-4D14C3998891}"/>
              </a:ext>
            </a:extLst>
          </p:cNvPr>
          <p:cNvSpPr/>
          <p:nvPr/>
        </p:nvSpPr>
        <p:spPr>
          <a:xfrm>
            <a:off x="1655763" y="4233716"/>
            <a:ext cx="428546" cy="173211"/>
          </a:xfrm>
          <a:prstGeom prst="rect">
            <a:avLst/>
          </a:prstGeom>
          <a:ln w="6350">
            <a:solidFill>
              <a:srgbClr val="0118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rgbClr val="0118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000" dirty="0">
              <a:solidFill>
                <a:srgbClr val="0118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8" name="Conector angular 63">
            <a:extLst>
              <a:ext uri="{FF2B5EF4-FFF2-40B4-BE49-F238E27FC236}">
                <a16:creationId xmlns:a16="http://schemas.microsoft.com/office/drawing/2014/main" id="{680A1FDE-7E4E-BC44-AAA5-FB16D8D0F956}"/>
              </a:ext>
            </a:extLst>
          </p:cNvPr>
          <p:cNvCxnSpPr>
            <a:cxnSpLocks/>
          </p:cNvCxnSpPr>
          <p:nvPr/>
        </p:nvCxnSpPr>
        <p:spPr>
          <a:xfrm>
            <a:off x="838014" y="5070409"/>
            <a:ext cx="805658" cy="228349"/>
          </a:xfrm>
          <a:prstGeom prst="bentConnector3">
            <a:avLst>
              <a:gd name="adj1" fmla="val 99771"/>
            </a:avLst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ector recto de flecha 110">
            <a:extLst>
              <a:ext uri="{FF2B5EF4-FFF2-40B4-BE49-F238E27FC236}">
                <a16:creationId xmlns:a16="http://schemas.microsoft.com/office/drawing/2014/main" id="{C6131FF6-9ADD-0241-BE02-39D0822A2010}"/>
              </a:ext>
            </a:extLst>
          </p:cNvPr>
          <p:cNvCxnSpPr>
            <a:cxnSpLocks/>
          </p:cNvCxnSpPr>
          <p:nvPr/>
        </p:nvCxnSpPr>
        <p:spPr>
          <a:xfrm>
            <a:off x="1345544" y="5782162"/>
            <a:ext cx="0" cy="294260"/>
          </a:xfrm>
          <a:prstGeom prst="straightConnector1">
            <a:avLst/>
          </a:prstGeom>
          <a:ln>
            <a:solidFill>
              <a:srgbClr val="01189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ector recto de flecha 76">
            <a:extLst>
              <a:ext uri="{FF2B5EF4-FFF2-40B4-BE49-F238E27FC236}">
                <a16:creationId xmlns:a16="http://schemas.microsoft.com/office/drawing/2014/main" id="{58575884-92B9-584C-A51C-9E325656EEE7}"/>
              </a:ext>
            </a:extLst>
          </p:cNvPr>
          <p:cNvCxnSpPr>
            <a:cxnSpLocks/>
          </p:cNvCxnSpPr>
          <p:nvPr/>
        </p:nvCxnSpPr>
        <p:spPr>
          <a:xfrm>
            <a:off x="5480050" y="3202238"/>
            <a:ext cx="0" cy="190695"/>
          </a:xfrm>
          <a:prstGeom prst="straightConnector1">
            <a:avLst/>
          </a:prstGeom>
          <a:ln>
            <a:solidFill>
              <a:srgbClr val="0118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22064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12542</TotalTime>
  <Words>121</Words>
  <Application>Microsoft Macintosh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Larissa</vt:lpstr>
      <vt:lpstr>PowerPoint Presentation</vt:lpstr>
    </vt:vector>
  </TitlesOfParts>
  <Company>KAGes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Arzt Lisa</dc:creator>
  <cp:lastModifiedBy>Anna Globinska</cp:lastModifiedBy>
  <cp:revision>150</cp:revision>
  <cp:lastPrinted>2021-08-10T07:52:53Z</cp:lastPrinted>
  <dcterms:created xsi:type="dcterms:W3CDTF">2019-01-16T12:46:22Z</dcterms:created>
  <dcterms:modified xsi:type="dcterms:W3CDTF">2021-08-10T08:05:41Z</dcterms:modified>
</cp:coreProperties>
</file>