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1480" userDrawn="1">
          <p15:clr>
            <a:srgbClr val="A4A3A4"/>
          </p15:clr>
        </p15:guide>
        <p15:guide id="3" pos="96" userDrawn="1">
          <p15:clr>
            <a:srgbClr val="A4A3A4"/>
          </p15:clr>
        </p15:guide>
        <p15:guide id="4" orient="horz" pos="1033" userDrawn="1">
          <p15:clr>
            <a:srgbClr val="A4A3A4"/>
          </p15:clr>
        </p15:guide>
        <p15:guide id="5" orient="horz" pos="4717" userDrawn="1">
          <p15:clr>
            <a:srgbClr val="A4A3A4"/>
          </p15:clr>
        </p15:guide>
        <p15:guide id="6" pos="3952" userDrawn="1">
          <p15:clr>
            <a:srgbClr val="A4A3A4"/>
          </p15:clr>
        </p15:guide>
        <p15:guide id="7" pos="227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lobinska" initials="AG" lastIdx="1" clrIdx="0">
    <p:extLst>
      <p:ext uri="{19B8F6BF-5375-455C-9EA6-DF929625EA0E}">
        <p15:presenceInfo xmlns:p15="http://schemas.microsoft.com/office/powerpoint/2012/main" userId="Anna Globins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A7F"/>
    <a:srgbClr val="6F84B1"/>
    <a:srgbClr val="6188C1"/>
    <a:srgbClr val="011893"/>
    <a:srgbClr val="7888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2"/>
    <p:restoredTop sz="94634"/>
  </p:normalViewPr>
  <p:slideViewPr>
    <p:cSldViewPr snapToGrid="0" snapToObjects="1" showGuides="1">
      <p:cViewPr>
        <p:scale>
          <a:sx n="57" d="100"/>
          <a:sy n="57" d="100"/>
        </p:scale>
        <p:origin x="1736" y="1120"/>
      </p:cViewPr>
      <p:guideLst>
        <p:guide orient="horz" pos="3120"/>
        <p:guide pos="1480"/>
        <p:guide pos="96"/>
        <p:guide orient="horz" pos="1033"/>
        <p:guide orient="horz" pos="4717"/>
        <p:guide pos="3952"/>
        <p:guide pos="22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66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9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47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0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1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18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74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44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07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7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F77B2-A9D7-7B44-AAAD-6402BC2C1E87}" type="datetimeFigureOut">
              <a:rPr lang="en-US" smtClean="0"/>
              <a:t>8/10/21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6116F-00EC-2848-A601-5359BDF94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1D523F1-4830-604A-A41C-DDDEDE6A5888}"/>
              </a:ext>
            </a:extLst>
          </p:cNvPr>
          <p:cNvSpPr/>
          <p:nvPr/>
        </p:nvSpPr>
        <p:spPr>
          <a:xfrm rot="16200000">
            <a:off x="-262887" y="973317"/>
            <a:ext cx="1769933" cy="491166"/>
          </a:xfrm>
          <a:prstGeom prst="roundRect">
            <a:avLst>
              <a:gd name="adj" fmla="val 0"/>
            </a:avLst>
          </a:prstGeom>
          <a:solidFill>
            <a:srgbClr val="213A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IDENTIFICATION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0023295-7FBF-6F47-918E-89EEA8121E7E}"/>
              </a:ext>
            </a:extLst>
          </p:cNvPr>
          <p:cNvSpPr/>
          <p:nvPr/>
        </p:nvSpPr>
        <p:spPr>
          <a:xfrm>
            <a:off x="917246" y="327701"/>
            <a:ext cx="1669898" cy="727822"/>
          </a:xfrm>
          <a:prstGeom prst="roundRect">
            <a:avLst>
              <a:gd name="adj" fmla="val 14370"/>
            </a:avLst>
          </a:prstGeom>
          <a:solidFill>
            <a:srgbClr val="6F84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(Text text text text text text text)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CB56FEE-14EF-7F4C-9A38-8D5AE0D3DC5F}"/>
              </a:ext>
            </a:extLst>
          </p:cNvPr>
          <p:cNvSpPr/>
          <p:nvPr/>
        </p:nvSpPr>
        <p:spPr>
          <a:xfrm rot="16200000">
            <a:off x="-153916" y="2838608"/>
            <a:ext cx="1551992" cy="491166"/>
          </a:xfrm>
          <a:prstGeom prst="roundRect">
            <a:avLst>
              <a:gd name="adj" fmla="val 0"/>
            </a:avLst>
          </a:prstGeom>
          <a:solidFill>
            <a:srgbClr val="213A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SCREENING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24B8CCD-55E1-FC41-9E52-B7B8509B9060}"/>
              </a:ext>
            </a:extLst>
          </p:cNvPr>
          <p:cNvSpPr/>
          <p:nvPr/>
        </p:nvSpPr>
        <p:spPr>
          <a:xfrm rot="16200000">
            <a:off x="-106705" y="4547718"/>
            <a:ext cx="1457571" cy="491166"/>
          </a:xfrm>
          <a:prstGeom prst="roundRect">
            <a:avLst>
              <a:gd name="adj" fmla="val 0"/>
            </a:avLst>
          </a:prstGeom>
          <a:solidFill>
            <a:srgbClr val="213A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ELIGIBILITY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B9B3DF8-47CC-E44A-8B14-60AE4CEFA1A7}"/>
              </a:ext>
            </a:extLst>
          </p:cNvPr>
          <p:cNvSpPr/>
          <p:nvPr/>
        </p:nvSpPr>
        <p:spPr>
          <a:xfrm rot="16200000">
            <a:off x="-6254" y="6109166"/>
            <a:ext cx="1256667" cy="491166"/>
          </a:xfrm>
          <a:prstGeom prst="roundRect">
            <a:avLst>
              <a:gd name="adj" fmla="val 0"/>
            </a:avLst>
          </a:prstGeom>
          <a:solidFill>
            <a:srgbClr val="213A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INCLUDED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4C884C3-058A-8C41-9173-D7B0308FAE38}"/>
              </a:ext>
            </a:extLst>
          </p:cNvPr>
          <p:cNvSpPr/>
          <p:nvPr/>
        </p:nvSpPr>
        <p:spPr>
          <a:xfrm>
            <a:off x="2744459" y="327701"/>
            <a:ext cx="1691082" cy="727822"/>
          </a:xfrm>
          <a:prstGeom prst="roundRect">
            <a:avLst>
              <a:gd name="adj" fmla="val 14370"/>
            </a:avLst>
          </a:prstGeom>
          <a:solidFill>
            <a:srgbClr val="6F84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(Text text text text text text text)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E01D13D-278D-034A-B644-02C051E34998}"/>
              </a:ext>
            </a:extLst>
          </p:cNvPr>
          <p:cNvSpPr/>
          <p:nvPr/>
        </p:nvSpPr>
        <p:spPr>
          <a:xfrm>
            <a:off x="4592856" y="327701"/>
            <a:ext cx="1620826" cy="727822"/>
          </a:xfrm>
          <a:prstGeom prst="roundRect">
            <a:avLst>
              <a:gd name="adj" fmla="val 14370"/>
            </a:avLst>
          </a:prstGeom>
          <a:solidFill>
            <a:srgbClr val="6F84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(Text text text text text text text)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58CA9BD-2809-4943-AD8B-FE3B2E0449AE}"/>
              </a:ext>
            </a:extLst>
          </p:cNvPr>
          <p:cNvCxnSpPr>
            <a:cxnSpLocks/>
          </p:cNvCxnSpPr>
          <p:nvPr/>
        </p:nvCxnSpPr>
        <p:spPr>
          <a:xfrm>
            <a:off x="3547264" y="1120910"/>
            <a:ext cx="0" cy="2320296"/>
          </a:xfrm>
          <a:prstGeom prst="straightConnector1">
            <a:avLst/>
          </a:prstGeom>
          <a:ln w="12700">
            <a:solidFill>
              <a:srgbClr val="213A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30FDDE3-54FF-3949-BED8-4D322BCEF17E}"/>
              </a:ext>
            </a:extLst>
          </p:cNvPr>
          <p:cNvCxnSpPr>
            <a:cxnSpLocks/>
          </p:cNvCxnSpPr>
          <p:nvPr/>
        </p:nvCxnSpPr>
        <p:spPr>
          <a:xfrm>
            <a:off x="1752195" y="1405800"/>
            <a:ext cx="3651074" cy="0"/>
          </a:xfrm>
          <a:prstGeom prst="straightConnector1">
            <a:avLst/>
          </a:prstGeom>
          <a:ln w="12700">
            <a:solidFill>
              <a:srgbClr val="213A7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DDAA28A-A813-4940-8611-060DEC5D3985}"/>
              </a:ext>
            </a:extLst>
          </p:cNvPr>
          <p:cNvCxnSpPr>
            <a:cxnSpLocks/>
          </p:cNvCxnSpPr>
          <p:nvPr/>
        </p:nvCxnSpPr>
        <p:spPr>
          <a:xfrm>
            <a:off x="1752195" y="1118025"/>
            <a:ext cx="0" cy="284890"/>
          </a:xfrm>
          <a:prstGeom prst="straightConnector1">
            <a:avLst/>
          </a:prstGeom>
          <a:ln w="12700">
            <a:solidFill>
              <a:srgbClr val="213A7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2A71017-1F07-694F-82BB-F9C85BF3E8BE}"/>
              </a:ext>
            </a:extLst>
          </p:cNvPr>
          <p:cNvCxnSpPr>
            <a:cxnSpLocks/>
          </p:cNvCxnSpPr>
          <p:nvPr/>
        </p:nvCxnSpPr>
        <p:spPr>
          <a:xfrm>
            <a:off x="5403269" y="1118025"/>
            <a:ext cx="0" cy="284890"/>
          </a:xfrm>
          <a:prstGeom prst="straightConnector1">
            <a:avLst/>
          </a:prstGeom>
          <a:ln w="12700">
            <a:solidFill>
              <a:srgbClr val="213A7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3BB6472-1AF7-7648-B3C0-D3DFCE3BAD63}"/>
              </a:ext>
            </a:extLst>
          </p:cNvPr>
          <p:cNvCxnSpPr>
            <a:cxnSpLocks/>
          </p:cNvCxnSpPr>
          <p:nvPr/>
        </p:nvCxnSpPr>
        <p:spPr>
          <a:xfrm>
            <a:off x="3547264" y="2355159"/>
            <a:ext cx="317810" cy="0"/>
          </a:xfrm>
          <a:prstGeom prst="straightConnector1">
            <a:avLst/>
          </a:prstGeom>
          <a:ln w="12700">
            <a:solidFill>
              <a:srgbClr val="213A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5DF1F608-5883-7041-ACE9-DEF3A15BF148}"/>
              </a:ext>
            </a:extLst>
          </p:cNvPr>
          <p:cNvSpPr/>
          <p:nvPr/>
        </p:nvSpPr>
        <p:spPr>
          <a:xfrm>
            <a:off x="3924546" y="1516279"/>
            <a:ext cx="2554808" cy="1567912"/>
          </a:xfrm>
          <a:prstGeom prst="roundRect">
            <a:avLst>
              <a:gd name="adj" fmla="val 601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algn="ctr"/>
            <a:endParaRPr lang="en-US" sz="1200" dirty="0">
              <a:solidFill>
                <a:srgbClr val="213A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7488ECF-B2CE-2242-85DE-0B867B80B327}"/>
              </a:ext>
            </a:extLst>
          </p:cNvPr>
          <p:cNvSpPr/>
          <p:nvPr/>
        </p:nvSpPr>
        <p:spPr>
          <a:xfrm>
            <a:off x="2212242" y="3511306"/>
            <a:ext cx="2670044" cy="727374"/>
          </a:xfrm>
          <a:prstGeom prst="roundRect">
            <a:avLst>
              <a:gd name="adj" fmla="val 150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algn="ctr"/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(Text text text text text text text)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9A6BBBF-34D8-DD4C-85C8-2F0889FA2C78}"/>
              </a:ext>
            </a:extLst>
          </p:cNvPr>
          <p:cNvCxnSpPr>
            <a:cxnSpLocks/>
          </p:cNvCxnSpPr>
          <p:nvPr/>
        </p:nvCxnSpPr>
        <p:spPr>
          <a:xfrm>
            <a:off x="3537968" y="4314903"/>
            <a:ext cx="0" cy="2065995"/>
          </a:xfrm>
          <a:prstGeom prst="straightConnector1">
            <a:avLst/>
          </a:prstGeom>
          <a:ln w="12700">
            <a:solidFill>
              <a:srgbClr val="213A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58C97F9-D1D2-C040-B8DD-4D4D794481CA}"/>
              </a:ext>
            </a:extLst>
          </p:cNvPr>
          <p:cNvCxnSpPr>
            <a:cxnSpLocks/>
          </p:cNvCxnSpPr>
          <p:nvPr/>
        </p:nvCxnSpPr>
        <p:spPr>
          <a:xfrm>
            <a:off x="3537968" y="5277586"/>
            <a:ext cx="317810" cy="0"/>
          </a:xfrm>
          <a:prstGeom prst="straightConnector1">
            <a:avLst/>
          </a:prstGeom>
          <a:ln w="12700">
            <a:solidFill>
              <a:srgbClr val="213A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042C857-FB44-5C4F-BA06-911A9AFE0A5A}"/>
              </a:ext>
            </a:extLst>
          </p:cNvPr>
          <p:cNvSpPr/>
          <p:nvPr/>
        </p:nvSpPr>
        <p:spPr>
          <a:xfrm>
            <a:off x="2947924" y="6457121"/>
            <a:ext cx="1180087" cy="532525"/>
          </a:xfrm>
          <a:prstGeom prst="roundRect">
            <a:avLst>
              <a:gd name="adj" fmla="val 150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en-US" sz="1200" dirty="0">
              <a:solidFill>
                <a:srgbClr val="213A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4DF5FE6-4ACC-4640-B5C5-811359F9D301}"/>
              </a:ext>
            </a:extLst>
          </p:cNvPr>
          <p:cNvSpPr/>
          <p:nvPr/>
        </p:nvSpPr>
        <p:spPr>
          <a:xfrm>
            <a:off x="3924546" y="4440044"/>
            <a:ext cx="2668258" cy="1530178"/>
          </a:xfrm>
          <a:prstGeom prst="roundRect">
            <a:avLst>
              <a:gd name="adj" fmla="val 660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algn="ctr"/>
            <a:endParaRPr lang="en-US" sz="1200" dirty="0">
              <a:solidFill>
                <a:srgbClr val="213A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>
                <a:solidFill>
                  <a:srgbClr val="213A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text text text text text text</a:t>
            </a:r>
          </a:p>
        </p:txBody>
      </p:sp>
    </p:spTree>
    <p:extLst>
      <p:ext uri="{BB962C8B-B14F-4D97-AF65-F5344CB8AC3E}">
        <p14:creationId xmlns:p14="http://schemas.microsoft.com/office/powerpoint/2010/main" val="2388203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117</Words>
  <Application>Microsoft Macintosh PowerPoint</Application>
  <PresentationFormat>A4 Paper (210x297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Anna Globinska</cp:lastModifiedBy>
  <cp:revision>32</cp:revision>
  <cp:lastPrinted>2020-03-03T12:49:23Z</cp:lastPrinted>
  <dcterms:created xsi:type="dcterms:W3CDTF">2020-03-02T15:22:20Z</dcterms:created>
  <dcterms:modified xsi:type="dcterms:W3CDTF">2021-08-10T15:58:17Z</dcterms:modified>
</cp:coreProperties>
</file>